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70" r:id="rId5"/>
    <p:sldId id="261" r:id="rId6"/>
    <p:sldId id="263" r:id="rId7"/>
    <p:sldId id="340" r:id="rId8"/>
    <p:sldId id="341" r:id="rId9"/>
    <p:sldId id="342" r:id="rId10"/>
    <p:sldId id="367" r:id="rId11"/>
    <p:sldId id="343" r:id="rId12"/>
    <p:sldId id="344" r:id="rId13"/>
    <p:sldId id="345" r:id="rId14"/>
    <p:sldId id="348" r:id="rId15"/>
    <p:sldId id="363" r:id="rId16"/>
    <p:sldId id="366" r:id="rId17"/>
    <p:sldId id="357" r:id="rId18"/>
    <p:sldId id="358" r:id="rId19"/>
    <p:sldId id="359" r:id="rId20"/>
    <p:sldId id="364" r:id="rId21"/>
    <p:sldId id="365" r:id="rId22"/>
    <p:sldId id="360" r:id="rId23"/>
    <p:sldId id="361" r:id="rId24"/>
    <p:sldId id="349" r:id="rId25"/>
    <p:sldId id="350" r:id="rId26"/>
    <p:sldId id="351" r:id="rId27"/>
    <p:sldId id="352" r:id="rId28"/>
    <p:sldId id="355" r:id="rId29"/>
    <p:sldId id="356" r:id="rId30"/>
    <p:sldId id="353" r:id="rId31"/>
    <p:sldId id="354" r:id="rId32"/>
    <p:sldId id="362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  <a:srgbClr val="FFF03E"/>
    <a:srgbClr val="324D9B"/>
    <a:srgbClr val="2E4996"/>
    <a:srgbClr val="5EC4F0"/>
    <a:srgbClr val="88BEE6"/>
    <a:srgbClr val="E7E6E6"/>
    <a:srgbClr val="0697DB"/>
    <a:srgbClr val="76BC3F"/>
    <a:srgbClr val="4C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B520F-4E3A-4033-8735-8CB499C736B6}" v="185" dt="2022-03-29T18:18:38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1190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a Zaniquelli" userId="a48fa1e68f08aa40" providerId="LiveId" clId="{443B520F-4E3A-4033-8735-8CB499C736B6}"/>
    <pc:docChg chg="undo custSel addSld delSld modSld sldOrd">
      <pc:chgData name="Samanta Zaniquelli" userId="a48fa1e68f08aa40" providerId="LiveId" clId="{443B520F-4E3A-4033-8735-8CB499C736B6}" dt="2022-04-12T14:33:38.444" v="11275" actId="2696"/>
      <pc:docMkLst>
        <pc:docMk/>
      </pc:docMkLst>
      <pc:sldChg chg="addSp delSp modSp mod">
        <pc:chgData name="Samanta Zaniquelli" userId="a48fa1e68f08aa40" providerId="LiveId" clId="{443B520F-4E3A-4033-8735-8CB499C736B6}" dt="2022-03-31T16:53:09.801" v="11264" actId="1076"/>
        <pc:sldMkLst>
          <pc:docMk/>
          <pc:sldMk cId="790165173" sldId="257"/>
        </pc:sldMkLst>
        <pc:spChg chg="mod">
          <ac:chgData name="Samanta Zaniquelli" userId="a48fa1e68f08aa40" providerId="LiveId" clId="{443B520F-4E3A-4033-8735-8CB499C736B6}" dt="2022-03-31T16:52:50.783" v="11260" actId="1076"/>
          <ac:spMkLst>
            <pc:docMk/>
            <pc:sldMk cId="790165173" sldId="257"/>
            <ac:spMk id="4" creationId="{944B40BD-5E3F-4120-9A51-1BE0CFEB3F4E}"/>
          </ac:spMkLst>
        </pc:spChg>
        <pc:spChg chg="mod">
          <ac:chgData name="Samanta Zaniquelli" userId="a48fa1e68f08aa40" providerId="LiveId" clId="{443B520F-4E3A-4033-8735-8CB499C736B6}" dt="2022-03-31T16:52:50.783" v="11260" actId="1076"/>
          <ac:spMkLst>
            <pc:docMk/>
            <pc:sldMk cId="790165173" sldId="257"/>
            <ac:spMk id="8" creationId="{952426CF-3312-445D-A985-49A6B3CC50B7}"/>
          </ac:spMkLst>
        </pc:spChg>
        <pc:spChg chg="mod">
          <ac:chgData name="Samanta Zaniquelli" userId="a48fa1e68f08aa40" providerId="LiveId" clId="{443B520F-4E3A-4033-8735-8CB499C736B6}" dt="2022-03-31T16:52:50.783" v="11260" actId="1076"/>
          <ac:spMkLst>
            <pc:docMk/>
            <pc:sldMk cId="790165173" sldId="257"/>
            <ac:spMk id="9" creationId="{E1143108-16F5-4F35-AA12-8911039B3354}"/>
          </ac:spMkLst>
        </pc:spChg>
        <pc:spChg chg="add mod">
          <ac:chgData name="Samanta Zaniquelli" userId="a48fa1e68f08aa40" providerId="LiveId" clId="{443B520F-4E3A-4033-8735-8CB499C736B6}" dt="2022-03-23T15:57:43.640" v="59" actId="1076"/>
          <ac:spMkLst>
            <pc:docMk/>
            <pc:sldMk cId="790165173" sldId="257"/>
            <ac:spMk id="19" creationId="{C85CFBCA-D8A2-4B9A-967D-832C26D4EC22}"/>
          </ac:spMkLst>
        </pc:spChg>
        <pc:spChg chg="mod">
          <ac:chgData name="Samanta Zaniquelli" userId="a48fa1e68f08aa40" providerId="LiveId" clId="{443B520F-4E3A-4033-8735-8CB499C736B6}" dt="2022-03-23T15:56:47.065" v="1" actId="404"/>
          <ac:spMkLst>
            <pc:docMk/>
            <pc:sldMk cId="790165173" sldId="257"/>
            <ac:spMk id="29" creationId="{D73AD945-F9AF-4C56-8E7E-2B6D0556BDD9}"/>
          </ac:spMkLst>
        </pc:spChg>
        <pc:picChg chg="add del mod">
          <ac:chgData name="Samanta Zaniquelli" userId="a48fa1e68f08aa40" providerId="LiveId" clId="{443B520F-4E3A-4033-8735-8CB499C736B6}" dt="2022-03-31T16:53:09.801" v="11264" actId="1076"/>
          <ac:picMkLst>
            <pc:docMk/>
            <pc:sldMk cId="790165173" sldId="257"/>
            <ac:picMk id="3" creationId="{9C1E8C14-9635-48EC-8650-96717B02EBFC}"/>
          </ac:picMkLst>
        </pc:picChg>
        <pc:picChg chg="mod">
          <ac:chgData name="Samanta Zaniquelli" userId="a48fa1e68f08aa40" providerId="LiveId" clId="{443B520F-4E3A-4033-8735-8CB499C736B6}" dt="2022-03-31T16:52:50.783" v="11260" actId="1076"/>
          <ac:picMkLst>
            <pc:docMk/>
            <pc:sldMk cId="790165173" sldId="257"/>
            <ac:picMk id="7" creationId="{6D216029-2F5C-43B9-9DF8-97A504542A4B}"/>
          </ac:picMkLst>
        </pc:picChg>
        <pc:picChg chg="mod">
          <ac:chgData name="Samanta Zaniquelli" userId="a48fa1e68f08aa40" providerId="LiveId" clId="{443B520F-4E3A-4033-8735-8CB499C736B6}" dt="2022-03-31T16:52:50.783" v="11260" actId="1076"/>
          <ac:picMkLst>
            <pc:docMk/>
            <pc:sldMk cId="790165173" sldId="257"/>
            <ac:picMk id="11" creationId="{0F8364F3-880F-4785-88BC-F3CAD76FA56D}"/>
          </ac:picMkLst>
        </pc:picChg>
        <pc:picChg chg="mod">
          <ac:chgData name="Samanta Zaniquelli" userId="a48fa1e68f08aa40" providerId="LiveId" clId="{443B520F-4E3A-4033-8735-8CB499C736B6}" dt="2022-03-31T16:52:50.783" v="11260" actId="1076"/>
          <ac:picMkLst>
            <pc:docMk/>
            <pc:sldMk cId="790165173" sldId="257"/>
            <ac:picMk id="16" creationId="{F65765AA-0350-4037-949A-5C26EB56D452}"/>
          </ac:picMkLst>
        </pc:picChg>
        <pc:picChg chg="mod">
          <ac:chgData name="Samanta Zaniquelli" userId="a48fa1e68f08aa40" providerId="LiveId" clId="{443B520F-4E3A-4033-8735-8CB499C736B6}" dt="2022-03-31T16:52:50.783" v="11260" actId="1076"/>
          <ac:picMkLst>
            <pc:docMk/>
            <pc:sldMk cId="790165173" sldId="257"/>
            <ac:picMk id="17" creationId="{6681E742-8FE5-4FF4-9865-F400EA20C78D}"/>
          </ac:picMkLst>
        </pc:picChg>
      </pc:sldChg>
      <pc:sldChg chg="addSp delSp modSp mod ord">
        <pc:chgData name="Samanta Zaniquelli" userId="a48fa1e68f08aa40" providerId="LiveId" clId="{443B520F-4E3A-4033-8735-8CB499C736B6}" dt="2022-03-24T12:04:32.728" v="11253" actId="20577"/>
        <pc:sldMkLst>
          <pc:docMk/>
          <pc:sldMk cId="607328880" sldId="259"/>
        </pc:sldMkLst>
        <pc:spChg chg="del mod">
          <ac:chgData name="Samanta Zaniquelli" userId="a48fa1e68f08aa40" providerId="LiveId" clId="{443B520F-4E3A-4033-8735-8CB499C736B6}" dt="2022-03-23T16:04:55.307" v="116" actId="478"/>
          <ac:spMkLst>
            <pc:docMk/>
            <pc:sldMk cId="607328880" sldId="259"/>
            <ac:spMk id="2" creationId="{DC129A87-852E-4202-BA43-86158B46EDD3}"/>
          </ac:spMkLst>
        </pc:spChg>
        <pc:spChg chg="add mod ord">
          <ac:chgData name="Samanta Zaniquelli" userId="a48fa1e68f08aa40" providerId="LiveId" clId="{443B520F-4E3A-4033-8735-8CB499C736B6}" dt="2022-03-23T16:04:49.181" v="115" actId="167"/>
          <ac:spMkLst>
            <pc:docMk/>
            <pc:sldMk cId="607328880" sldId="259"/>
            <ac:spMk id="6" creationId="{4800F31D-C6F8-45AF-AFC7-740031CAB0DD}"/>
          </ac:spMkLst>
        </pc:spChg>
        <pc:spChg chg="add mod ord">
          <ac:chgData name="Samanta Zaniquelli" userId="a48fa1e68f08aa40" providerId="LiveId" clId="{443B520F-4E3A-4033-8735-8CB499C736B6}" dt="2022-03-23T16:07:35.007" v="222" actId="1037"/>
          <ac:spMkLst>
            <pc:docMk/>
            <pc:sldMk cId="607328880" sldId="259"/>
            <ac:spMk id="8" creationId="{1488764E-A242-48FC-A7E2-81A0F8865694}"/>
          </ac:spMkLst>
        </pc:spChg>
        <pc:spChg chg="add mod">
          <ac:chgData name="Samanta Zaniquelli" userId="a48fa1e68f08aa40" providerId="LiveId" clId="{443B520F-4E3A-4033-8735-8CB499C736B6}" dt="2022-03-23T16:12:28.896" v="459" actId="1076"/>
          <ac:spMkLst>
            <pc:docMk/>
            <pc:sldMk cId="607328880" sldId="259"/>
            <ac:spMk id="10" creationId="{1D4CF7CB-1E41-4F5A-9683-C724E31CB9B2}"/>
          </ac:spMkLst>
        </pc:spChg>
        <pc:spChg chg="add del mod">
          <ac:chgData name="Samanta Zaniquelli" userId="a48fa1e68f08aa40" providerId="LiveId" clId="{443B520F-4E3A-4033-8735-8CB499C736B6}" dt="2022-03-23T16:05:55.269" v="145" actId="478"/>
          <ac:spMkLst>
            <pc:docMk/>
            <pc:sldMk cId="607328880" sldId="259"/>
            <ac:spMk id="11" creationId="{3A7F629E-8B73-4862-8C3F-CD257BC74642}"/>
          </ac:spMkLst>
        </pc:spChg>
        <pc:spChg chg="add del mod">
          <ac:chgData name="Samanta Zaniquelli" userId="a48fa1e68f08aa40" providerId="LiveId" clId="{443B520F-4E3A-4033-8735-8CB499C736B6}" dt="2022-03-23T16:06:24.938" v="147"/>
          <ac:spMkLst>
            <pc:docMk/>
            <pc:sldMk cId="607328880" sldId="259"/>
            <ac:spMk id="12" creationId="{A12B1FB3-6D41-4130-9688-50A5D790F6A6}"/>
          </ac:spMkLst>
        </pc:spChg>
        <pc:spChg chg="add mod">
          <ac:chgData name="Samanta Zaniquelli" userId="a48fa1e68f08aa40" providerId="LiveId" clId="{443B520F-4E3A-4033-8735-8CB499C736B6}" dt="2022-03-24T12:04:32.728" v="11253" actId="20577"/>
          <ac:spMkLst>
            <pc:docMk/>
            <pc:sldMk cId="607328880" sldId="259"/>
            <ac:spMk id="13" creationId="{1032114D-6E9E-4755-B5A2-E4918C2431B5}"/>
          </ac:spMkLst>
        </pc:spChg>
        <pc:spChg chg="add del mod">
          <ac:chgData name="Samanta Zaniquelli" userId="a48fa1e68f08aa40" providerId="LiveId" clId="{443B520F-4E3A-4033-8735-8CB499C736B6}" dt="2022-03-23T16:09:49.120" v="394" actId="478"/>
          <ac:spMkLst>
            <pc:docMk/>
            <pc:sldMk cId="607328880" sldId="259"/>
            <ac:spMk id="14" creationId="{A73A8E15-E78B-4381-A990-FA384E4FAC29}"/>
          </ac:spMkLst>
        </pc:spChg>
        <pc:spChg chg="add del mod">
          <ac:chgData name="Samanta Zaniquelli" userId="a48fa1e68f08aa40" providerId="LiveId" clId="{443B520F-4E3A-4033-8735-8CB499C736B6}" dt="2022-03-23T16:09:50.559" v="395" actId="478"/>
          <ac:spMkLst>
            <pc:docMk/>
            <pc:sldMk cId="607328880" sldId="259"/>
            <ac:spMk id="15" creationId="{3C5D6D7A-519C-4889-8775-F70AB1BB487C}"/>
          </ac:spMkLst>
        </pc:spChg>
        <pc:spChg chg="add del mod">
          <ac:chgData name="Samanta Zaniquelli" userId="a48fa1e68f08aa40" providerId="LiveId" clId="{443B520F-4E3A-4033-8735-8CB499C736B6}" dt="2022-03-23T16:09:46.792" v="393" actId="478"/>
          <ac:spMkLst>
            <pc:docMk/>
            <pc:sldMk cId="607328880" sldId="259"/>
            <ac:spMk id="17" creationId="{370F6883-D846-4515-8D11-AE91EE186E08}"/>
          </ac:spMkLst>
        </pc:spChg>
        <pc:spChg chg="add del mod">
          <ac:chgData name="Samanta Zaniquelli" userId="a48fa1e68f08aa40" providerId="LiveId" clId="{443B520F-4E3A-4033-8735-8CB499C736B6}" dt="2022-03-23T16:09:46.792" v="393" actId="478"/>
          <ac:spMkLst>
            <pc:docMk/>
            <pc:sldMk cId="607328880" sldId="259"/>
            <ac:spMk id="18" creationId="{4C338B46-3901-4107-9A3D-0CCD496EE0E8}"/>
          </ac:spMkLst>
        </pc:spChg>
        <pc:spChg chg="add mod">
          <ac:chgData name="Samanta Zaniquelli" userId="a48fa1e68f08aa40" providerId="LiveId" clId="{443B520F-4E3A-4033-8735-8CB499C736B6}" dt="2022-03-23T16:10:27.661" v="397" actId="1076"/>
          <ac:spMkLst>
            <pc:docMk/>
            <pc:sldMk cId="607328880" sldId="259"/>
            <ac:spMk id="24" creationId="{F6374514-4627-4A93-92A2-171C3468B149}"/>
          </ac:spMkLst>
        </pc:spChg>
        <pc:spChg chg="add mod">
          <ac:chgData name="Samanta Zaniquelli" userId="a48fa1e68f08aa40" providerId="LiveId" clId="{443B520F-4E3A-4033-8735-8CB499C736B6}" dt="2022-03-23T16:10:27.661" v="397" actId="1076"/>
          <ac:spMkLst>
            <pc:docMk/>
            <pc:sldMk cId="607328880" sldId="259"/>
            <ac:spMk id="25" creationId="{90B2E3B5-CAF7-4F20-802C-BF42C11F0D39}"/>
          </ac:spMkLst>
        </pc:spChg>
        <pc:spChg chg="add del">
          <ac:chgData name="Samanta Zaniquelli" userId="a48fa1e68f08aa40" providerId="LiveId" clId="{443B520F-4E3A-4033-8735-8CB499C736B6}" dt="2022-03-23T16:02:04.832" v="97" actId="478"/>
          <ac:spMkLst>
            <pc:docMk/>
            <pc:sldMk cId="607328880" sldId="259"/>
            <ac:spMk id="28" creationId="{0B91C0C1-D841-483B-A394-44394047760F}"/>
          </ac:spMkLst>
        </pc:spChg>
        <pc:spChg chg="add mod">
          <ac:chgData name="Samanta Zaniquelli" userId="a48fa1e68f08aa40" providerId="LiveId" clId="{443B520F-4E3A-4033-8735-8CB499C736B6}" dt="2022-03-23T16:12:50.450" v="468" actId="1076"/>
          <ac:spMkLst>
            <pc:docMk/>
            <pc:sldMk cId="607328880" sldId="259"/>
            <ac:spMk id="31" creationId="{19FF2A2E-0731-4E4B-8A2C-E6A689D7566B}"/>
          </ac:spMkLst>
        </pc:spChg>
        <pc:picChg chg="add mod">
          <ac:chgData name="Samanta Zaniquelli" userId="a48fa1e68f08aa40" providerId="LiveId" clId="{443B520F-4E3A-4033-8735-8CB499C736B6}" dt="2022-03-23T16:07:46.573" v="232" actId="1076"/>
          <ac:picMkLst>
            <pc:docMk/>
            <pc:sldMk cId="607328880" sldId="259"/>
            <ac:picMk id="4" creationId="{45A9965B-F69E-4008-B348-2ADAA3660877}"/>
          </ac:picMkLst>
        </pc:picChg>
        <pc:picChg chg="add del mod">
          <ac:chgData name="Samanta Zaniquelli" userId="a48fa1e68f08aa40" providerId="LiveId" clId="{443B520F-4E3A-4033-8735-8CB499C736B6}" dt="2022-03-23T16:03:09.865" v="104" actId="478"/>
          <ac:picMkLst>
            <pc:docMk/>
            <pc:sldMk cId="607328880" sldId="259"/>
            <ac:picMk id="5" creationId="{BFBB2C08-ECD3-4791-8654-36D9EB83B7E4}"/>
          </ac:picMkLst>
        </pc:picChg>
        <pc:picChg chg="mod">
          <ac:chgData name="Samanta Zaniquelli" userId="a48fa1e68f08aa40" providerId="LiveId" clId="{443B520F-4E3A-4033-8735-8CB499C736B6}" dt="2022-03-23T16:09:16.928" v="251" actId="1038"/>
          <ac:picMkLst>
            <pc:docMk/>
            <pc:sldMk cId="607328880" sldId="259"/>
            <ac:picMk id="7" creationId="{3953A396-86A5-4F9B-8C1E-9F77807D1DF4}"/>
          </ac:picMkLst>
        </pc:picChg>
        <pc:picChg chg="add del mod">
          <ac:chgData name="Samanta Zaniquelli" userId="a48fa1e68f08aa40" providerId="LiveId" clId="{443B520F-4E3A-4033-8735-8CB499C736B6}" dt="2022-03-23T16:09:46.792" v="393" actId="478"/>
          <ac:picMkLst>
            <pc:docMk/>
            <pc:sldMk cId="607328880" sldId="259"/>
            <ac:picMk id="16" creationId="{69992C7D-172B-45E4-9920-C9BED32EF37A}"/>
          </ac:picMkLst>
        </pc:picChg>
        <pc:picChg chg="add del mod">
          <ac:chgData name="Samanta Zaniquelli" userId="a48fa1e68f08aa40" providerId="LiveId" clId="{443B520F-4E3A-4033-8735-8CB499C736B6}" dt="2022-03-23T16:09:46.792" v="393" actId="478"/>
          <ac:picMkLst>
            <pc:docMk/>
            <pc:sldMk cId="607328880" sldId="259"/>
            <ac:picMk id="19" creationId="{E4BC36B6-4355-49F5-9DA0-CA9F264D9422}"/>
          </ac:picMkLst>
        </pc:picChg>
        <pc:picChg chg="add del mod">
          <ac:chgData name="Samanta Zaniquelli" userId="a48fa1e68f08aa40" providerId="LiveId" clId="{443B520F-4E3A-4033-8735-8CB499C736B6}" dt="2022-03-23T16:09:46.792" v="393" actId="478"/>
          <ac:picMkLst>
            <pc:docMk/>
            <pc:sldMk cId="607328880" sldId="259"/>
            <ac:picMk id="20" creationId="{3435D304-E0AC-4242-9760-D175AF78E417}"/>
          </ac:picMkLst>
        </pc:picChg>
        <pc:picChg chg="add del mod">
          <ac:chgData name="Samanta Zaniquelli" userId="a48fa1e68f08aa40" providerId="LiveId" clId="{443B520F-4E3A-4033-8735-8CB499C736B6}" dt="2022-03-23T16:09:46.792" v="393" actId="478"/>
          <ac:picMkLst>
            <pc:docMk/>
            <pc:sldMk cId="607328880" sldId="259"/>
            <ac:picMk id="21" creationId="{F35DE0F5-DFA6-47E9-866C-D54FA91EAF1A}"/>
          </ac:picMkLst>
        </pc:picChg>
        <pc:picChg chg="add mod">
          <ac:chgData name="Samanta Zaniquelli" userId="a48fa1e68f08aa40" providerId="LiveId" clId="{443B520F-4E3A-4033-8735-8CB499C736B6}" dt="2022-03-23T16:10:27.661" v="397" actId="1076"/>
          <ac:picMkLst>
            <pc:docMk/>
            <pc:sldMk cId="607328880" sldId="259"/>
            <ac:picMk id="22" creationId="{9738AF0E-7A8B-4B4D-898C-20DD9FD29A7C}"/>
          </ac:picMkLst>
        </pc:picChg>
        <pc:picChg chg="add mod modCrop">
          <ac:chgData name="Samanta Zaniquelli" userId="a48fa1e68f08aa40" providerId="LiveId" clId="{443B520F-4E3A-4033-8735-8CB499C736B6}" dt="2022-03-23T16:10:40.759" v="398" actId="732"/>
          <ac:picMkLst>
            <pc:docMk/>
            <pc:sldMk cId="607328880" sldId="259"/>
            <ac:picMk id="23" creationId="{04D54F7B-2586-4D7F-8E4D-EAF5B4294C5B}"/>
          </ac:picMkLst>
        </pc:picChg>
        <pc:picChg chg="add mod">
          <ac:chgData name="Samanta Zaniquelli" userId="a48fa1e68f08aa40" providerId="LiveId" clId="{443B520F-4E3A-4033-8735-8CB499C736B6}" dt="2022-03-23T16:10:27.661" v="397" actId="1076"/>
          <ac:picMkLst>
            <pc:docMk/>
            <pc:sldMk cId="607328880" sldId="259"/>
            <ac:picMk id="26" creationId="{D65D420B-E974-4033-AA92-96509D245233}"/>
          </ac:picMkLst>
        </pc:picChg>
        <pc:picChg chg="add mod">
          <ac:chgData name="Samanta Zaniquelli" userId="a48fa1e68f08aa40" providerId="LiveId" clId="{443B520F-4E3A-4033-8735-8CB499C736B6}" dt="2022-03-23T16:10:27.661" v="397" actId="1076"/>
          <ac:picMkLst>
            <pc:docMk/>
            <pc:sldMk cId="607328880" sldId="259"/>
            <ac:picMk id="27" creationId="{7580E53D-E859-426C-84C4-4D67795EE4C5}"/>
          </ac:picMkLst>
        </pc:picChg>
        <pc:picChg chg="add mod">
          <ac:chgData name="Samanta Zaniquelli" userId="a48fa1e68f08aa40" providerId="LiveId" clId="{443B520F-4E3A-4033-8735-8CB499C736B6}" dt="2022-03-23T16:10:27.661" v="397" actId="1076"/>
          <ac:picMkLst>
            <pc:docMk/>
            <pc:sldMk cId="607328880" sldId="259"/>
            <ac:picMk id="29" creationId="{D1EF0579-D60C-4ED5-8214-015EDC6E6555}"/>
          </ac:picMkLst>
        </pc:picChg>
        <pc:picChg chg="add mod">
          <ac:chgData name="Samanta Zaniquelli" userId="a48fa1e68f08aa40" providerId="LiveId" clId="{443B520F-4E3A-4033-8735-8CB499C736B6}" dt="2022-03-23T16:10:27.661" v="397" actId="1076"/>
          <ac:picMkLst>
            <pc:docMk/>
            <pc:sldMk cId="607328880" sldId="259"/>
            <ac:picMk id="30" creationId="{2204B809-B0D0-498C-ACCB-F317499EAFB0}"/>
          </ac:picMkLst>
        </pc:picChg>
      </pc:sldChg>
      <pc:sldChg chg="del">
        <pc:chgData name="Samanta Zaniquelli" userId="a48fa1e68f08aa40" providerId="LiveId" clId="{443B520F-4E3A-4033-8735-8CB499C736B6}" dt="2022-03-23T16:17:03.533" v="477" actId="47"/>
        <pc:sldMkLst>
          <pc:docMk/>
          <pc:sldMk cId="2556215461" sldId="260"/>
        </pc:sldMkLst>
      </pc:sldChg>
      <pc:sldChg chg="modSp mod ord">
        <pc:chgData name="Samanta Zaniquelli" userId="a48fa1e68f08aa40" providerId="LiveId" clId="{443B520F-4E3A-4033-8735-8CB499C736B6}" dt="2022-03-29T19:58:47.211" v="11257" actId="1076"/>
        <pc:sldMkLst>
          <pc:docMk/>
          <pc:sldMk cId="1117351266" sldId="261"/>
        </pc:sldMkLst>
        <pc:spChg chg="mod">
          <ac:chgData name="Samanta Zaniquelli" userId="a48fa1e68f08aa40" providerId="LiveId" clId="{443B520F-4E3A-4033-8735-8CB499C736B6}" dt="2022-03-23T16:07:52.437" v="234" actId="1076"/>
          <ac:spMkLst>
            <pc:docMk/>
            <pc:sldMk cId="1117351266" sldId="261"/>
            <ac:spMk id="15" creationId="{14E392C8-A15B-4ADA-84EC-335A604A9D03}"/>
          </ac:spMkLst>
        </pc:spChg>
        <pc:picChg chg="mod">
          <ac:chgData name="Samanta Zaniquelli" userId="a48fa1e68f08aa40" providerId="LiveId" clId="{443B520F-4E3A-4033-8735-8CB499C736B6}" dt="2022-03-29T19:58:47.211" v="11257" actId="1076"/>
          <ac:picMkLst>
            <pc:docMk/>
            <pc:sldMk cId="1117351266" sldId="261"/>
            <ac:picMk id="24" creationId="{BDFBD52A-DB44-416F-AFBE-D3B0D93A1EE8}"/>
          </ac:picMkLst>
        </pc:picChg>
      </pc:sldChg>
      <pc:sldChg chg="ord">
        <pc:chgData name="Samanta Zaniquelli" userId="a48fa1e68f08aa40" providerId="LiveId" clId="{443B520F-4E3A-4033-8735-8CB499C736B6}" dt="2022-03-23T15:58:19.902" v="63"/>
        <pc:sldMkLst>
          <pc:docMk/>
          <pc:sldMk cId="1117485511" sldId="262"/>
        </pc:sldMkLst>
      </pc:sldChg>
      <pc:sldChg chg="modSp mod">
        <pc:chgData name="Samanta Zaniquelli" userId="a48fa1e68f08aa40" providerId="LiveId" clId="{443B520F-4E3A-4033-8735-8CB499C736B6}" dt="2022-03-29T19:59:54.433" v="11258" actId="208"/>
        <pc:sldMkLst>
          <pc:docMk/>
          <pc:sldMk cId="1279837503" sldId="263"/>
        </pc:sldMkLst>
        <pc:spChg chg="mod">
          <ac:chgData name="Samanta Zaniquelli" userId="a48fa1e68f08aa40" providerId="LiveId" clId="{443B520F-4E3A-4033-8735-8CB499C736B6}" dt="2022-03-29T19:59:54.433" v="11258" actId="208"/>
          <ac:spMkLst>
            <pc:docMk/>
            <pc:sldMk cId="1279837503" sldId="263"/>
            <ac:spMk id="17" creationId="{E48087DA-79BC-460B-AE73-0E9CDCCCC78D}"/>
          </ac:spMkLst>
        </pc:spChg>
      </pc:sldChg>
      <pc:sldChg chg="del">
        <pc:chgData name="Samanta Zaniquelli" userId="a48fa1e68f08aa40" providerId="LiveId" clId="{443B520F-4E3A-4033-8735-8CB499C736B6}" dt="2022-03-23T16:17:39.075" v="478" actId="47"/>
        <pc:sldMkLst>
          <pc:docMk/>
          <pc:sldMk cId="2346005026" sldId="264"/>
        </pc:sldMkLst>
      </pc:sldChg>
      <pc:sldChg chg="del">
        <pc:chgData name="Samanta Zaniquelli" userId="a48fa1e68f08aa40" providerId="LiveId" clId="{443B520F-4E3A-4033-8735-8CB499C736B6}" dt="2022-03-23T16:17:39.653" v="479" actId="47"/>
        <pc:sldMkLst>
          <pc:docMk/>
          <pc:sldMk cId="1385639745" sldId="265"/>
        </pc:sldMkLst>
      </pc:sldChg>
      <pc:sldChg chg="del">
        <pc:chgData name="Samanta Zaniquelli" userId="a48fa1e68f08aa40" providerId="LiveId" clId="{443B520F-4E3A-4033-8735-8CB499C736B6}" dt="2022-03-23T16:17:40.247" v="480" actId="47"/>
        <pc:sldMkLst>
          <pc:docMk/>
          <pc:sldMk cId="2207778973" sldId="266"/>
        </pc:sldMkLst>
      </pc:sldChg>
      <pc:sldChg chg="addSp delSp modSp mod ord">
        <pc:chgData name="Samanta Zaniquelli" userId="a48fa1e68f08aa40" providerId="LiveId" clId="{443B520F-4E3A-4033-8735-8CB499C736B6}" dt="2022-03-29T18:18:40.881" v="11256" actId="21"/>
        <pc:sldMkLst>
          <pc:docMk/>
          <pc:sldMk cId="588483317" sldId="267"/>
        </pc:sldMkLst>
        <pc:spChg chg="mod">
          <ac:chgData name="Samanta Zaniquelli" userId="a48fa1e68f08aa40" providerId="LiveId" clId="{443B520F-4E3A-4033-8735-8CB499C736B6}" dt="2022-03-23T18:58:56.306" v="5544" actId="1035"/>
          <ac:spMkLst>
            <pc:docMk/>
            <pc:sldMk cId="588483317" sldId="267"/>
            <ac:spMk id="32" creationId="{DF66570C-94AC-4563-B0B1-6424DBC761B1}"/>
          </ac:spMkLst>
        </pc:spChg>
        <pc:spChg chg="mod">
          <ac:chgData name="Samanta Zaniquelli" userId="a48fa1e68f08aa40" providerId="LiveId" clId="{443B520F-4E3A-4033-8735-8CB499C736B6}" dt="2022-03-23T22:23:01.398" v="7368" actId="20577"/>
          <ac:spMkLst>
            <pc:docMk/>
            <pc:sldMk cId="588483317" sldId="267"/>
            <ac:spMk id="37" creationId="{2A1A7E60-949F-4854-811D-8360B055D0A5}"/>
          </ac:spMkLst>
        </pc:spChg>
        <pc:spChg chg="add mod">
          <ac:chgData name="Samanta Zaniquelli" userId="a48fa1e68f08aa40" providerId="LiveId" clId="{443B520F-4E3A-4033-8735-8CB499C736B6}" dt="2022-03-23T16:51:27.862" v="2125" actId="1076"/>
          <ac:spMkLst>
            <pc:docMk/>
            <pc:sldMk cId="588483317" sldId="267"/>
            <ac:spMk id="38" creationId="{3C42B92B-F1A9-44BD-8680-F1819B2C5417}"/>
          </ac:spMkLst>
        </pc:spChg>
        <pc:spChg chg="add mod">
          <ac:chgData name="Samanta Zaniquelli" userId="a48fa1e68f08aa40" providerId="LiveId" clId="{443B520F-4E3A-4033-8735-8CB499C736B6}" dt="2022-03-23T16:51:54.933" v="2195" actId="20577"/>
          <ac:spMkLst>
            <pc:docMk/>
            <pc:sldMk cId="588483317" sldId="267"/>
            <ac:spMk id="39" creationId="{04251BFE-5731-4700-9FE1-F5B88749829F}"/>
          </ac:spMkLst>
        </pc:spChg>
        <pc:spChg chg="add mod">
          <ac:chgData name="Samanta Zaniquelli" userId="a48fa1e68f08aa40" providerId="LiveId" clId="{443B520F-4E3A-4033-8735-8CB499C736B6}" dt="2022-03-23T18:59:11.668" v="5620" actId="1036"/>
          <ac:spMkLst>
            <pc:docMk/>
            <pc:sldMk cId="588483317" sldId="267"/>
            <ac:spMk id="40" creationId="{ECE82814-5AA2-4DED-B534-5D72F6949541}"/>
          </ac:spMkLst>
        </pc:spChg>
        <pc:spChg chg="add mod">
          <ac:chgData name="Samanta Zaniquelli" userId="a48fa1e68f08aa40" providerId="LiveId" clId="{443B520F-4E3A-4033-8735-8CB499C736B6}" dt="2022-03-23T18:59:52.409" v="5744" actId="20577"/>
          <ac:spMkLst>
            <pc:docMk/>
            <pc:sldMk cId="588483317" sldId="267"/>
            <ac:spMk id="41" creationId="{C25D1AFA-2036-46D2-A43C-EFAC518337E7}"/>
          </ac:spMkLst>
        </pc:spChg>
        <pc:picChg chg="add del">
          <ac:chgData name="Samanta Zaniquelli" userId="a48fa1e68f08aa40" providerId="LiveId" clId="{443B520F-4E3A-4033-8735-8CB499C736B6}" dt="2022-03-29T18:18:40.881" v="11256" actId="21"/>
          <ac:picMkLst>
            <pc:docMk/>
            <pc:sldMk cId="588483317" sldId="267"/>
            <ac:picMk id="3" creationId="{03D26667-E75D-4134-A572-87960EA68232}"/>
          </ac:picMkLst>
        </pc:picChg>
      </pc:sldChg>
      <pc:sldChg chg="modSp add mod">
        <pc:chgData name="Samanta Zaniquelli" userId="a48fa1e68f08aa40" providerId="LiveId" clId="{443B520F-4E3A-4033-8735-8CB499C736B6}" dt="2022-03-23T16:27:46.514" v="871" actId="20577"/>
        <pc:sldMkLst>
          <pc:docMk/>
          <pc:sldMk cId="779224184" sldId="268"/>
        </pc:sldMkLst>
        <pc:spChg chg="mod">
          <ac:chgData name="Samanta Zaniquelli" userId="a48fa1e68f08aa40" providerId="LiveId" clId="{443B520F-4E3A-4033-8735-8CB499C736B6}" dt="2022-03-23T16:27:46.514" v="871" actId="20577"/>
          <ac:spMkLst>
            <pc:docMk/>
            <pc:sldMk cId="779224184" sldId="268"/>
            <ac:spMk id="3" creationId="{DA0E07C4-6515-4242-92FB-1628C14B6722}"/>
          </ac:spMkLst>
        </pc:spChg>
        <pc:spChg chg="mod">
          <ac:chgData name="Samanta Zaniquelli" userId="a48fa1e68f08aa40" providerId="LiveId" clId="{443B520F-4E3A-4033-8735-8CB499C736B6}" dt="2022-03-23T16:20:43.921" v="509" actId="20577"/>
          <ac:spMkLst>
            <pc:docMk/>
            <pc:sldMk cId="779224184" sldId="268"/>
            <ac:spMk id="28" creationId="{0B91C0C1-D841-483B-A394-44394047760F}"/>
          </ac:spMkLst>
        </pc:spChg>
      </pc:sldChg>
      <pc:sldChg chg="modSp add mod">
        <pc:chgData name="Samanta Zaniquelli" userId="a48fa1e68f08aa40" providerId="LiveId" clId="{443B520F-4E3A-4033-8735-8CB499C736B6}" dt="2022-03-23T16:29:02.153" v="918" actId="1076"/>
        <pc:sldMkLst>
          <pc:docMk/>
          <pc:sldMk cId="1162828604" sldId="270"/>
        </pc:sldMkLst>
        <pc:spChg chg="mod">
          <ac:chgData name="Samanta Zaniquelli" userId="a48fa1e68f08aa40" providerId="LiveId" clId="{443B520F-4E3A-4033-8735-8CB499C736B6}" dt="2022-03-23T16:29:02.153" v="918" actId="1076"/>
          <ac:spMkLst>
            <pc:docMk/>
            <pc:sldMk cId="1162828604" sldId="270"/>
            <ac:spMk id="28" creationId="{0B91C0C1-D841-483B-A394-44394047760F}"/>
          </ac:spMkLst>
        </pc:spChg>
      </pc:sldChg>
      <pc:sldChg chg="addSp delSp modSp add mod">
        <pc:chgData name="Samanta Zaniquelli" userId="a48fa1e68f08aa40" providerId="LiveId" clId="{443B520F-4E3A-4033-8735-8CB499C736B6}" dt="2022-03-23T18:48:01.454" v="5498" actId="20577"/>
        <pc:sldMkLst>
          <pc:docMk/>
          <pc:sldMk cId="3879304593" sldId="275"/>
        </pc:sldMkLst>
        <pc:spChg chg="mod">
          <ac:chgData name="Samanta Zaniquelli" userId="a48fa1e68f08aa40" providerId="LiveId" clId="{443B520F-4E3A-4033-8735-8CB499C736B6}" dt="2022-03-23T16:34:28.304" v="1251" actId="20577"/>
          <ac:spMkLst>
            <pc:docMk/>
            <pc:sldMk cId="3879304593" sldId="275"/>
            <ac:spMk id="4" creationId="{7814EEC6-F185-4596-A5B3-BE7F422DE45C}"/>
          </ac:spMkLst>
        </pc:spChg>
        <pc:spChg chg="add mod">
          <ac:chgData name="Samanta Zaniquelli" userId="a48fa1e68f08aa40" providerId="LiveId" clId="{443B520F-4E3A-4033-8735-8CB499C736B6}" dt="2022-03-23T18:48:01.454" v="5498" actId="20577"/>
          <ac:spMkLst>
            <pc:docMk/>
            <pc:sldMk cId="3879304593" sldId="275"/>
            <ac:spMk id="17" creationId="{88B35694-1435-4010-AEAC-9E926B046EDC}"/>
          </ac:spMkLst>
        </pc:spChg>
        <pc:spChg chg="add mod">
          <ac:chgData name="Samanta Zaniquelli" userId="a48fa1e68f08aa40" providerId="LiveId" clId="{443B520F-4E3A-4033-8735-8CB499C736B6}" dt="2022-03-23T16:36:43.641" v="1384" actId="1076"/>
          <ac:spMkLst>
            <pc:docMk/>
            <pc:sldMk cId="3879304593" sldId="275"/>
            <ac:spMk id="20" creationId="{28FAD2D6-3AED-44EB-B3C1-7D231094A56B}"/>
          </ac:spMkLst>
        </pc:spChg>
        <pc:spChg chg="del">
          <ac:chgData name="Samanta Zaniquelli" userId="a48fa1e68f08aa40" providerId="LiveId" clId="{443B520F-4E3A-4033-8735-8CB499C736B6}" dt="2022-03-23T16:30:48.930" v="920" actId="478"/>
          <ac:spMkLst>
            <pc:docMk/>
            <pc:sldMk cId="3879304593" sldId="275"/>
            <ac:spMk id="28" creationId="{0B91C0C1-D841-483B-A394-44394047760F}"/>
          </ac:spMkLst>
        </pc:spChg>
        <pc:picChg chg="add mod">
          <ac:chgData name="Samanta Zaniquelli" userId="a48fa1e68f08aa40" providerId="LiveId" clId="{443B520F-4E3A-4033-8735-8CB499C736B6}" dt="2022-03-23T16:35:14.210" v="1253" actId="1076"/>
          <ac:picMkLst>
            <pc:docMk/>
            <pc:sldMk cId="3879304593" sldId="275"/>
            <ac:picMk id="19" creationId="{01C3D910-1C7C-4D9D-90AC-30452C878A15}"/>
          </ac:picMkLst>
        </pc:picChg>
        <pc:picChg chg="add mod">
          <ac:chgData name="Samanta Zaniquelli" userId="a48fa1e68f08aa40" providerId="LiveId" clId="{443B520F-4E3A-4033-8735-8CB499C736B6}" dt="2022-03-23T16:36:46.780" v="1385" actId="1076"/>
          <ac:picMkLst>
            <pc:docMk/>
            <pc:sldMk cId="3879304593" sldId="275"/>
            <ac:picMk id="21" creationId="{29DBFEA1-300C-46AE-B6CD-23C3E3C7A321}"/>
          </ac:picMkLst>
        </pc:picChg>
      </pc:sldChg>
      <pc:sldChg chg="delSp modSp add mod">
        <pc:chgData name="Samanta Zaniquelli" userId="a48fa1e68f08aa40" providerId="LiveId" clId="{443B520F-4E3A-4033-8735-8CB499C736B6}" dt="2022-03-23T16:33:16.178" v="1046" actId="1076"/>
        <pc:sldMkLst>
          <pc:docMk/>
          <pc:sldMk cId="1256244103" sldId="287"/>
        </pc:sldMkLst>
        <pc:spChg chg="mod">
          <ac:chgData name="Samanta Zaniquelli" userId="a48fa1e68f08aa40" providerId="LiveId" clId="{443B520F-4E3A-4033-8735-8CB499C736B6}" dt="2022-03-23T16:33:16.178" v="1046" actId="1076"/>
          <ac:spMkLst>
            <pc:docMk/>
            <pc:sldMk cId="1256244103" sldId="287"/>
            <ac:spMk id="28" creationId="{0B91C0C1-D841-483B-A394-44394047760F}"/>
          </ac:spMkLst>
        </pc:spChg>
        <pc:spChg chg="del mod">
          <ac:chgData name="Samanta Zaniquelli" userId="a48fa1e68f08aa40" providerId="LiveId" clId="{443B520F-4E3A-4033-8735-8CB499C736B6}" dt="2022-03-23T16:33:04.017" v="1040" actId="478"/>
          <ac:spMkLst>
            <pc:docMk/>
            <pc:sldMk cId="1256244103" sldId="287"/>
            <ac:spMk id="29" creationId="{D73AD945-F9AF-4C56-8E7E-2B6D0556BDD9}"/>
          </ac:spMkLst>
        </pc:spChg>
      </pc:sldChg>
      <pc:sldChg chg="addSp delSp modSp add mod">
        <pc:chgData name="Samanta Zaniquelli" userId="a48fa1e68f08aa40" providerId="LiveId" clId="{443B520F-4E3A-4033-8735-8CB499C736B6}" dt="2022-03-23T23:14:52.939" v="10287" actId="1076"/>
        <pc:sldMkLst>
          <pc:docMk/>
          <pc:sldMk cId="3071116000" sldId="288"/>
        </pc:sldMkLst>
        <pc:spChg chg="add mod">
          <ac:chgData name="Samanta Zaniquelli" userId="a48fa1e68f08aa40" providerId="LiveId" clId="{443B520F-4E3A-4033-8735-8CB499C736B6}" dt="2022-03-23T23:14:48.388" v="10286" actId="1036"/>
          <ac:spMkLst>
            <pc:docMk/>
            <pc:sldMk cId="3071116000" sldId="288"/>
            <ac:spMk id="4" creationId="{FC6F5561-9910-40E3-83F9-7F0287633596}"/>
          </ac:spMkLst>
        </pc:spChg>
        <pc:spChg chg="add mod">
          <ac:chgData name="Samanta Zaniquelli" userId="a48fa1e68f08aa40" providerId="LiveId" clId="{443B520F-4E3A-4033-8735-8CB499C736B6}" dt="2022-03-23T23:14:52.939" v="10287" actId="1076"/>
          <ac:spMkLst>
            <pc:docMk/>
            <pc:sldMk cId="3071116000" sldId="288"/>
            <ac:spMk id="20" creationId="{FD7B4524-D6BA-4727-B986-D14E376CBCA1}"/>
          </ac:spMkLst>
        </pc:spChg>
        <pc:spChg chg="mod">
          <ac:chgData name="Samanta Zaniquelli" userId="a48fa1e68f08aa40" providerId="LiveId" clId="{443B520F-4E3A-4033-8735-8CB499C736B6}" dt="2022-03-23T16:37:20.432" v="1401" actId="20577"/>
          <ac:spMkLst>
            <pc:docMk/>
            <pc:sldMk cId="3071116000" sldId="288"/>
            <ac:spMk id="28" creationId="{0B91C0C1-D841-483B-A394-44394047760F}"/>
          </ac:spMkLst>
        </pc:spChg>
        <pc:picChg chg="add mod">
          <ac:chgData name="Samanta Zaniquelli" userId="a48fa1e68f08aa40" providerId="LiveId" clId="{443B520F-4E3A-4033-8735-8CB499C736B6}" dt="2022-03-23T23:14:48.388" v="10286" actId="1036"/>
          <ac:picMkLst>
            <pc:docMk/>
            <pc:sldMk cId="3071116000" sldId="288"/>
            <ac:picMk id="3" creationId="{BEC75FB8-6DA7-4FD1-8FFC-49451213FA2C}"/>
          </ac:picMkLst>
        </pc:picChg>
        <pc:picChg chg="del">
          <ac:chgData name="Samanta Zaniquelli" userId="a48fa1e68f08aa40" providerId="LiveId" clId="{443B520F-4E3A-4033-8735-8CB499C736B6}" dt="2022-03-23T16:37:22.559" v="1402" actId="478"/>
          <ac:picMkLst>
            <pc:docMk/>
            <pc:sldMk cId="3071116000" sldId="288"/>
            <ac:picMk id="11" creationId="{71D5C6E5-2803-46B5-B0E0-69C6C576A337}"/>
          </ac:picMkLst>
        </pc:picChg>
      </pc:sldChg>
      <pc:sldChg chg="addSp delSp modSp add mod">
        <pc:chgData name="Samanta Zaniquelli" userId="a48fa1e68f08aa40" providerId="LiveId" clId="{443B520F-4E3A-4033-8735-8CB499C736B6}" dt="2022-03-23T23:15:40.200" v="10316" actId="20577"/>
        <pc:sldMkLst>
          <pc:docMk/>
          <pc:sldMk cId="2195663407" sldId="289"/>
        </pc:sldMkLst>
        <pc:spChg chg="del">
          <ac:chgData name="Samanta Zaniquelli" userId="a48fa1e68f08aa40" providerId="LiveId" clId="{443B520F-4E3A-4033-8735-8CB499C736B6}" dt="2022-03-23T16:40:12.553" v="1413" actId="478"/>
          <ac:spMkLst>
            <pc:docMk/>
            <pc:sldMk cId="2195663407" sldId="289"/>
            <ac:spMk id="4" creationId="{FC6F5561-9910-40E3-83F9-7F0287633596}"/>
          </ac:spMkLst>
        </pc:spChg>
        <pc:spChg chg="add mod">
          <ac:chgData name="Samanta Zaniquelli" userId="a48fa1e68f08aa40" providerId="LiveId" clId="{443B520F-4E3A-4033-8735-8CB499C736B6}" dt="2022-03-23T16:40:55.549" v="1415" actId="1076"/>
          <ac:spMkLst>
            <pc:docMk/>
            <pc:sldMk cId="2195663407" sldId="289"/>
            <ac:spMk id="18" creationId="{87BC6C7A-EFA9-48CF-B08E-E079CCA9EAF0}"/>
          </ac:spMkLst>
        </pc:spChg>
        <pc:spChg chg="add mod">
          <ac:chgData name="Samanta Zaniquelli" userId="a48fa1e68f08aa40" providerId="LiveId" clId="{443B520F-4E3A-4033-8735-8CB499C736B6}" dt="2022-03-23T16:41:07.806" v="1472" actId="20577"/>
          <ac:spMkLst>
            <pc:docMk/>
            <pc:sldMk cId="2195663407" sldId="289"/>
            <ac:spMk id="19" creationId="{402B9038-BDE6-4058-909E-7046E22DDB7D}"/>
          </ac:spMkLst>
        </pc:spChg>
        <pc:spChg chg="add mod">
          <ac:chgData name="Samanta Zaniquelli" userId="a48fa1e68f08aa40" providerId="LiveId" clId="{443B520F-4E3A-4033-8735-8CB499C736B6}" dt="2022-03-23T16:40:55.549" v="1415" actId="1076"/>
          <ac:spMkLst>
            <pc:docMk/>
            <pc:sldMk cId="2195663407" sldId="289"/>
            <ac:spMk id="20" creationId="{CABE2949-7B26-48A7-A127-BA1E58EF02C2}"/>
          </ac:spMkLst>
        </pc:spChg>
        <pc:spChg chg="add mod">
          <ac:chgData name="Samanta Zaniquelli" userId="a48fa1e68f08aa40" providerId="LiveId" clId="{443B520F-4E3A-4033-8735-8CB499C736B6}" dt="2022-03-23T16:41:24.565" v="1522" actId="20577"/>
          <ac:spMkLst>
            <pc:docMk/>
            <pc:sldMk cId="2195663407" sldId="289"/>
            <ac:spMk id="21" creationId="{3AE25BF1-6C0D-46F2-AF4E-65285A8571C3}"/>
          </ac:spMkLst>
        </pc:spChg>
        <pc:spChg chg="add mod">
          <ac:chgData name="Samanta Zaniquelli" userId="a48fa1e68f08aa40" providerId="LiveId" clId="{443B520F-4E3A-4033-8735-8CB499C736B6}" dt="2022-03-23T16:40:55.549" v="1415" actId="1076"/>
          <ac:spMkLst>
            <pc:docMk/>
            <pc:sldMk cId="2195663407" sldId="289"/>
            <ac:spMk id="23" creationId="{F3358A8B-2A2A-4C64-A34B-AE4BBE08628A}"/>
          </ac:spMkLst>
        </pc:spChg>
        <pc:spChg chg="add mod">
          <ac:chgData name="Samanta Zaniquelli" userId="a48fa1e68f08aa40" providerId="LiveId" clId="{443B520F-4E3A-4033-8735-8CB499C736B6}" dt="2022-03-23T16:41:41.082" v="1576" actId="20577"/>
          <ac:spMkLst>
            <pc:docMk/>
            <pc:sldMk cId="2195663407" sldId="289"/>
            <ac:spMk id="24" creationId="{1A61DF00-57E2-4A7D-AD72-B3D6CBF80855}"/>
          </ac:spMkLst>
        </pc:spChg>
        <pc:spChg chg="add mod">
          <ac:chgData name="Samanta Zaniquelli" userId="a48fa1e68f08aa40" providerId="LiveId" clId="{443B520F-4E3A-4033-8735-8CB499C736B6}" dt="2022-03-23T16:41:56.021" v="1578" actId="1076"/>
          <ac:spMkLst>
            <pc:docMk/>
            <pc:sldMk cId="2195663407" sldId="289"/>
            <ac:spMk id="26" creationId="{19FDEC0F-979C-465D-814B-D48D69406695}"/>
          </ac:spMkLst>
        </pc:spChg>
        <pc:spChg chg="add mod">
          <ac:chgData name="Samanta Zaniquelli" userId="a48fa1e68f08aa40" providerId="LiveId" clId="{443B520F-4E3A-4033-8735-8CB499C736B6}" dt="2022-03-23T16:42:14.244" v="1648" actId="20577"/>
          <ac:spMkLst>
            <pc:docMk/>
            <pc:sldMk cId="2195663407" sldId="289"/>
            <ac:spMk id="27" creationId="{0A773C6A-9B5A-48DB-A66B-4DBF16E9CE2A}"/>
          </ac:spMkLst>
        </pc:spChg>
        <pc:spChg chg="add mod">
          <ac:chgData name="Samanta Zaniquelli" userId="a48fa1e68f08aa40" providerId="LiveId" clId="{443B520F-4E3A-4033-8735-8CB499C736B6}" dt="2022-03-23T16:42:27.670" v="1650" actId="1076"/>
          <ac:spMkLst>
            <pc:docMk/>
            <pc:sldMk cId="2195663407" sldId="289"/>
            <ac:spMk id="30" creationId="{C6E5F3E1-3C91-40F5-B569-AF62B75936C5}"/>
          </ac:spMkLst>
        </pc:spChg>
        <pc:spChg chg="add mod">
          <ac:chgData name="Samanta Zaniquelli" userId="a48fa1e68f08aa40" providerId="LiveId" clId="{443B520F-4E3A-4033-8735-8CB499C736B6}" dt="2022-03-23T16:42:37.706" v="1717" actId="20577"/>
          <ac:spMkLst>
            <pc:docMk/>
            <pc:sldMk cId="2195663407" sldId="289"/>
            <ac:spMk id="31" creationId="{49742E9A-FAAD-4227-82E5-B066E707CD77}"/>
          </ac:spMkLst>
        </pc:spChg>
        <pc:spChg chg="add mod">
          <ac:chgData name="Samanta Zaniquelli" userId="a48fa1e68f08aa40" providerId="LiveId" clId="{443B520F-4E3A-4033-8735-8CB499C736B6}" dt="2022-03-23T16:43:23.873" v="1720" actId="1076"/>
          <ac:spMkLst>
            <pc:docMk/>
            <pc:sldMk cId="2195663407" sldId="289"/>
            <ac:spMk id="33" creationId="{09226551-39B5-4A7C-AB0C-7033AE925070}"/>
          </ac:spMkLst>
        </pc:spChg>
        <pc:spChg chg="add mod">
          <ac:chgData name="Samanta Zaniquelli" userId="a48fa1e68f08aa40" providerId="LiveId" clId="{443B520F-4E3A-4033-8735-8CB499C736B6}" dt="2022-03-23T23:15:40.200" v="10316" actId="20577"/>
          <ac:spMkLst>
            <pc:docMk/>
            <pc:sldMk cId="2195663407" sldId="289"/>
            <ac:spMk id="34" creationId="{E23DDC0F-E547-40A2-9B5F-EDEE628632D8}"/>
          </ac:spMkLst>
        </pc:spChg>
        <pc:spChg chg="add mod">
          <ac:chgData name="Samanta Zaniquelli" userId="a48fa1e68f08aa40" providerId="LiveId" clId="{443B520F-4E3A-4033-8735-8CB499C736B6}" dt="2022-03-23T23:15:07.783" v="10288"/>
          <ac:spMkLst>
            <pc:docMk/>
            <pc:sldMk cId="2195663407" sldId="289"/>
            <ac:spMk id="37" creationId="{1480CDB2-3760-4475-9565-1F49C7FFBF5F}"/>
          </ac:spMkLst>
        </pc:spChg>
        <pc:picChg chg="del">
          <ac:chgData name="Samanta Zaniquelli" userId="a48fa1e68f08aa40" providerId="LiveId" clId="{443B520F-4E3A-4033-8735-8CB499C736B6}" dt="2022-03-23T16:40:09.568" v="1412" actId="478"/>
          <ac:picMkLst>
            <pc:docMk/>
            <pc:sldMk cId="2195663407" sldId="289"/>
            <ac:picMk id="3" creationId="{BEC75FB8-6DA7-4FD1-8FFC-49451213FA2C}"/>
          </ac:picMkLst>
        </pc:picChg>
      </pc:sldChg>
      <pc:sldChg chg="addSp delSp modSp add mod">
        <pc:chgData name="Samanta Zaniquelli" userId="a48fa1e68f08aa40" providerId="LiveId" clId="{443B520F-4E3A-4033-8735-8CB499C736B6}" dt="2022-03-23T16:48:35.081" v="1936" actId="1037"/>
        <pc:sldMkLst>
          <pc:docMk/>
          <pc:sldMk cId="3229738901" sldId="290"/>
        </pc:sldMkLst>
        <pc:spChg chg="mod">
          <ac:chgData name="Samanta Zaniquelli" userId="a48fa1e68f08aa40" providerId="LiveId" clId="{443B520F-4E3A-4033-8735-8CB499C736B6}" dt="2022-03-23T16:43:53.681" v="1817" actId="20577"/>
          <ac:spMkLst>
            <pc:docMk/>
            <pc:sldMk cId="3229738901" sldId="290"/>
            <ac:spMk id="19" creationId="{402B9038-BDE6-4058-909E-7046E22DDB7D}"/>
          </ac:spMkLst>
        </pc:spChg>
        <pc:spChg chg="del">
          <ac:chgData name="Samanta Zaniquelli" userId="a48fa1e68f08aa40" providerId="LiveId" clId="{443B520F-4E3A-4033-8735-8CB499C736B6}" dt="2022-03-23T16:43:46.946" v="1776" actId="478"/>
          <ac:spMkLst>
            <pc:docMk/>
            <pc:sldMk cId="3229738901" sldId="290"/>
            <ac:spMk id="20" creationId="{CABE2949-7B26-48A7-A127-BA1E58EF02C2}"/>
          </ac:spMkLst>
        </pc:spChg>
        <pc:spChg chg="del">
          <ac:chgData name="Samanta Zaniquelli" userId="a48fa1e68f08aa40" providerId="LiveId" clId="{443B520F-4E3A-4033-8735-8CB499C736B6}" dt="2022-03-23T16:43:46.946" v="1776" actId="478"/>
          <ac:spMkLst>
            <pc:docMk/>
            <pc:sldMk cId="3229738901" sldId="290"/>
            <ac:spMk id="21" creationId="{3AE25BF1-6C0D-46F2-AF4E-65285A8571C3}"/>
          </ac:spMkLst>
        </pc:spChg>
        <pc:spChg chg="del">
          <ac:chgData name="Samanta Zaniquelli" userId="a48fa1e68f08aa40" providerId="LiveId" clId="{443B520F-4E3A-4033-8735-8CB499C736B6}" dt="2022-03-23T16:43:46.946" v="1776" actId="478"/>
          <ac:spMkLst>
            <pc:docMk/>
            <pc:sldMk cId="3229738901" sldId="290"/>
            <ac:spMk id="23" creationId="{F3358A8B-2A2A-4C64-A34B-AE4BBE08628A}"/>
          </ac:spMkLst>
        </pc:spChg>
        <pc:spChg chg="del">
          <ac:chgData name="Samanta Zaniquelli" userId="a48fa1e68f08aa40" providerId="LiveId" clId="{443B520F-4E3A-4033-8735-8CB499C736B6}" dt="2022-03-23T16:43:46.946" v="1776" actId="478"/>
          <ac:spMkLst>
            <pc:docMk/>
            <pc:sldMk cId="3229738901" sldId="290"/>
            <ac:spMk id="24" creationId="{1A61DF00-57E2-4A7D-AD72-B3D6CBF80855}"/>
          </ac:spMkLst>
        </pc:spChg>
        <pc:spChg chg="del">
          <ac:chgData name="Samanta Zaniquelli" userId="a48fa1e68f08aa40" providerId="LiveId" clId="{443B520F-4E3A-4033-8735-8CB499C736B6}" dt="2022-03-23T16:43:46.946" v="1776" actId="478"/>
          <ac:spMkLst>
            <pc:docMk/>
            <pc:sldMk cId="3229738901" sldId="290"/>
            <ac:spMk id="26" creationId="{19FDEC0F-979C-465D-814B-D48D69406695}"/>
          </ac:spMkLst>
        </pc:spChg>
        <pc:spChg chg="del">
          <ac:chgData name="Samanta Zaniquelli" userId="a48fa1e68f08aa40" providerId="LiveId" clId="{443B520F-4E3A-4033-8735-8CB499C736B6}" dt="2022-03-23T16:43:46.946" v="1776" actId="478"/>
          <ac:spMkLst>
            <pc:docMk/>
            <pc:sldMk cId="3229738901" sldId="290"/>
            <ac:spMk id="27" creationId="{0A773C6A-9B5A-48DB-A66B-4DBF16E9CE2A}"/>
          </ac:spMkLst>
        </pc:spChg>
        <pc:spChg chg="del">
          <ac:chgData name="Samanta Zaniquelli" userId="a48fa1e68f08aa40" providerId="LiveId" clId="{443B520F-4E3A-4033-8735-8CB499C736B6}" dt="2022-03-23T16:43:46.946" v="1776" actId="478"/>
          <ac:spMkLst>
            <pc:docMk/>
            <pc:sldMk cId="3229738901" sldId="290"/>
            <ac:spMk id="30" creationId="{C6E5F3E1-3C91-40F5-B569-AF62B75936C5}"/>
          </ac:spMkLst>
        </pc:spChg>
        <pc:spChg chg="del">
          <ac:chgData name="Samanta Zaniquelli" userId="a48fa1e68f08aa40" providerId="LiveId" clId="{443B520F-4E3A-4033-8735-8CB499C736B6}" dt="2022-03-23T16:43:46.946" v="1776" actId="478"/>
          <ac:spMkLst>
            <pc:docMk/>
            <pc:sldMk cId="3229738901" sldId="290"/>
            <ac:spMk id="31" creationId="{49742E9A-FAAD-4227-82E5-B066E707CD77}"/>
          </ac:spMkLst>
        </pc:spChg>
        <pc:spChg chg="del">
          <ac:chgData name="Samanta Zaniquelli" userId="a48fa1e68f08aa40" providerId="LiveId" clId="{443B520F-4E3A-4033-8735-8CB499C736B6}" dt="2022-03-23T16:43:46.946" v="1776" actId="478"/>
          <ac:spMkLst>
            <pc:docMk/>
            <pc:sldMk cId="3229738901" sldId="290"/>
            <ac:spMk id="33" creationId="{09226551-39B5-4A7C-AB0C-7033AE925070}"/>
          </ac:spMkLst>
        </pc:spChg>
        <pc:spChg chg="del">
          <ac:chgData name="Samanta Zaniquelli" userId="a48fa1e68f08aa40" providerId="LiveId" clId="{443B520F-4E3A-4033-8735-8CB499C736B6}" dt="2022-03-23T16:43:46.946" v="1776" actId="478"/>
          <ac:spMkLst>
            <pc:docMk/>
            <pc:sldMk cId="3229738901" sldId="290"/>
            <ac:spMk id="34" creationId="{E23DDC0F-E547-40A2-9B5F-EDEE628632D8}"/>
          </ac:spMkLst>
        </pc:spChg>
        <pc:spChg chg="add mod">
          <ac:chgData name="Samanta Zaniquelli" userId="a48fa1e68f08aa40" providerId="LiveId" clId="{443B520F-4E3A-4033-8735-8CB499C736B6}" dt="2022-03-23T16:48:35.081" v="1936" actId="1037"/>
          <ac:spMkLst>
            <pc:docMk/>
            <pc:sldMk cId="3229738901" sldId="290"/>
            <ac:spMk id="37" creationId="{7F3F225A-D1CA-4DFD-B3F1-A4CAF04C1CD4}"/>
          </ac:spMkLst>
        </pc:spChg>
        <pc:picChg chg="add mod">
          <ac:chgData name="Samanta Zaniquelli" userId="a48fa1e68f08aa40" providerId="LiveId" clId="{443B520F-4E3A-4033-8735-8CB499C736B6}" dt="2022-03-23T16:46:33.102" v="1825" actId="1076"/>
          <ac:picMkLst>
            <pc:docMk/>
            <pc:sldMk cId="3229738901" sldId="290"/>
            <ac:picMk id="3" creationId="{32D11F54-6122-43C1-B70D-C78DB471A49C}"/>
          </ac:picMkLst>
        </pc:picChg>
      </pc:sldChg>
      <pc:sldChg chg="addSp delSp modSp add mod ord">
        <pc:chgData name="Samanta Zaniquelli" userId="a48fa1e68f08aa40" providerId="LiveId" clId="{443B520F-4E3A-4033-8735-8CB499C736B6}" dt="2022-03-23T16:48:43.614" v="1968" actId="1038"/>
        <pc:sldMkLst>
          <pc:docMk/>
          <pc:sldMk cId="597689471" sldId="291"/>
        </pc:sldMkLst>
        <pc:spChg chg="del">
          <ac:chgData name="Samanta Zaniquelli" userId="a48fa1e68f08aa40" providerId="LiveId" clId="{443B520F-4E3A-4033-8735-8CB499C736B6}" dt="2022-03-23T16:47:16.371" v="1829" actId="478"/>
          <ac:spMkLst>
            <pc:docMk/>
            <pc:sldMk cId="597689471" sldId="291"/>
            <ac:spMk id="18" creationId="{87BC6C7A-EFA9-48CF-B08E-E079CCA9EAF0}"/>
          </ac:spMkLst>
        </pc:spChg>
        <pc:spChg chg="del">
          <ac:chgData name="Samanta Zaniquelli" userId="a48fa1e68f08aa40" providerId="LiveId" clId="{443B520F-4E3A-4033-8735-8CB499C736B6}" dt="2022-03-23T16:47:18.027" v="1830" actId="478"/>
          <ac:spMkLst>
            <pc:docMk/>
            <pc:sldMk cId="597689471" sldId="291"/>
            <ac:spMk id="19" creationId="{402B9038-BDE6-4058-909E-7046E22DDB7D}"/>
          </ac:spMkLst>
        </pc:spChg>
        <pc:spChg chg="mod">
          <ac:chgData name="Samanta Zaniquelli" userId="a48fa1e68f08aa40" providerId="LiveId" clId="{443B520F-4E3A-4033-8735-8CB499C736B6}" dt="2022-03-23T16:47:28.373" v="1861" actId="1035"/>
          <ac:spMkLst>
            <pc:docMk/>
            <pc:sldMk cId="597689471" sldId="291"/>
            <ac:spMk id="20" creationId="{CABE2949-7B26-48A7-A127-BA1E58EF02C2}"/>
          </ac:spMkLst>
        </pc:spChg>
        <pc:spChg chg="mod">
          <ac:chgData name="Samanta Zaniquelli" userId="a48fa1e68f08aa40" providerId="LiveId" clId="{443B520F-4E3A-4033-8735-8CB499C736B6}" dt="2022-03-23T16:47:37.234" v="1900" actId="20577"/>
          <ac:spMkLst>
            <pc:docMk/>
            <pc:sldMk cId="597689471" sldId="291"/>
            <ac:spMk id="21" creationId="{3AE25BF1-6C0D-46F2-AF4E-65285A8571C3}"/>
          </ac:spMkLst>
        </pc:spChg>
        <pc:spChg chg="del">
          <ac:chgData name="Samanta Zaniquelli" userId="a48fa1e68f08aa40" providerId="LiveId" clId="{443B520F-4E3A-4033-8735-8CB499C736B6}" dt="2022-03-23T16:47:20.898" v="1831" actId="478"/>
          <ac:spMkLst>
            <pc:docMk/>
            <pc:sldMk cId="597689471" sldId="291"/>
            <ac:spMk id="23" creationId="{F3358A8B-2A2A-4C64-A34B-AE4BBE08628A}"/>
          </ac:spMkLst>
        </pc:spChg>
        <pc:spChg chg="del">
          <ac:chgData name="Samanta Zaniquelli" userId="a48fa1e68f08aa40" providerId="LiveId" clId="{443B520F-4E3A-4033-8735-8CB499C736B6}" dt="2022-03-23T16:47:20.898" v="1831" actId="478"/>
          <ac:spMkLst>
            <pc:docMk/>
            <pc:sldMk cId="597689471" sldId="291"/>
            <ac:spMk id="24" creationId="{1A61DF00-57E2-4A7D-AD72-B3D6CBF80855}"/>
          </ac:spMkLst>
        </pc:spChg>
        <pc:spChg chg="del">
          <ac:chgData name="Samanta Zaniquelli" userId="a48fa1e68f08aa40" providerId="LiveId" clId="{443B520F-4E3A-4033-8735-8CB499C736B6}" dt="2022-03-23T16:47:20.898" v="1831" actId="478"/>
          <ac:spMkLst>
            <pc:docMk/>
            <pc:sldMk cId="597689471" sldId="291"/>
            <ac:spMk id="26" creationId="{19FDEC0F-979C-465D-814B-D48D69406695}"/>
          </ac:spMkLst>
        </pc:spChg>
        <pc:spChg chg="del">
          <ac:chgData name="Samanta Zaniquelli" userId="a48fa1e68f08aa40" providerId="LiveId" clId="{443B520F-4E3A-4033-8735-8CB499C736B6}" dt="2022-03-23T16:47:20.898" v="1831" actId="478"/>
          <ac:spMkLst>
            <pc:docMk/>
            <pc:sldMk cId="597689471" sldId="291"/>
            <ac:spMk id="27" creationId="{0A773C6A-9B5A-48DB-A66B-4DBF16E9CE2A}"/>
          </ac:spMkLst>
        </pc:spChg>
        <pc:spChg chg="del">
          <ac:chgData name="Samanta Zaniquelli" userId="a48fa1e68f08aa40" providerId="LiveId" clId="{443B520F-4E3A-4033-8735-8CB499C736B6}" dt="2022-03-23T16:47:20.898" v="1831" actId="478"/>
          <ac:spMkLst>
            <pc:docMk/>
            <pc:sldMk cId="597689471" sldId="291"/>
            <ac:spMk id="30" creationId="{C6E5F3E1-3C91-40F5-B569-AF62B75936C5}"/>
          </ac:spMkLst>
        </pc:spChg>
        <pc:spChg chg="del">
          <ac:chgData name="Samanta Zaniquelli" userId="a48fa1e68f08aa40" providerId="LiveId" clId="{443B520F-4E3A-4033-8735-8CB499C736B6}" dt="2022-03-23T16:47:20.898" v="1831" actId="478"/>
          <ac:spMkLst>
            <pc:docMk/>
            <pc:sldMk cId="597689471" sldId="291"/>
            <ac:spMk id="31" creationId="{49742E9A-FAAD-4227-82E5-B066E707CD77}"/>
          </ac:spMkLst>
        </pc:spChg>
        <pc:spChg chg="del">
          <ac:chgData name="Samanta Zaniquelli" userId="a48fa1e68f08aa40" providerId="LiveId" clId="{443B520F-4E3A-4033-8735-8CB499C736B6}" dt="2022-03-23T16:47:20.898" v="1831" actId="478"/>
          <ac:spMkLst>
            <pc:docMk/>
            <pc:sldMk cId="597689471" sldId="291"/>
            <ac:spMk id="33" creationId="{09226551-39B5-4A7C-AB0C-7033AE925070}"/>
          </ac:spMkLst>
        </pc:spChg>
        <pc:spChg chg="del">
          <ac:chgData name="Samanta Zaniquelli" userId="a48fa1e68f08aa40" providerId="LiveId" clId="{443B520F-4E3A-4033-8735-8CB499C736B6}" dt="2022-03-23T16:47:20.898" v="1831" actId="478"/>
          <ac:spMkLst>
            <pc:docMk/>
            <pc:sldMk cId="597689471" sldId="291"/>
            <ac:spMk id="34" creationId="{E23DDC0F-E547-40A2-9B5F-EDEE628632D8}"/>
          </ac:spMkLst>
        </pc:spChg>
        <pc:spChg chg="add mod">
          <ac:chgData name="Samanta Zaniquelli" userId="a48fa1e68f08aa40" providerId="LiveId" clId="{443B520F-4E3A-4033-8735-8CB499C736B6}" dt="2022-03-23T16:48:43.614" v="1968" actId="1038"/>
          <ac:spMkLst>
            <pc:docMk/>
            <pc:sldMk cId="597689471" sldId="291"/>
            <ac:spMk id="37" creationId="{29F7A598-61CF-4EDC-9DB3-225B2F94E08B}"/>
          </ac:spMkLst>
        </pc:spChg>
        <pc:picChg chg="add mod">
          <ac:chgData name="Samanta Zaniquelli" userId="a48fa1e68f08aa40" providerId="LiveId" clId="{443B520F-4E3A-4033-8735-8CB499C736B6}" dt="2022-03-23T16:48:25.438" v="1903" actId="1076"/>
          <ac:picMkLst>
            <pc:docMk/>
            <pc:sldMk cId="597689471" sldId="291"/>
            <ac:picMk id="3" creationId="{159BC740-C7BC-4F67-B918-5881B29A4ECE}"/>
          </ac:picMkLst>
        </pc:picChg>
      </pc:sldChg>
      <pc:sldChg chg="addSp delSp modSp add mod ord">
        <pc:chgData name="Samanta Zaniquelli" userId="a48fa1e68f08aa40" providerId="LiveId" clId="{443B520F-4E3A-4033-8735-8CB499C736B6}" dt="2022-03-23T18:20:06.772" v="4858" actId="478"/>
        <pc:sldMkLst>
          <pc:docMk/>
          <pc:sldMk cId="2841919465" sldId="292"/>
        </pc:sldMkLst>
        <pc:spChg chg="del">
          <ac:chgData name="Samanta Zaniquelli" userId="a48fa1e68f08aa40" providerId="LiveId" clId="{443B520F-4E3A-4033-8735-8CB499C736B6}" dt="2022-03-23T16:49:10.870" v="1972" actId="478"/>
          <ac:spMkLst>
            <pc:docMk/>
            <pc:sldMk cId="2841919465" sldId="292"/>
            <ac:spMk id="18" creationId="{87BC6C7A-EFA9-48CF-B08E-E079CCA9EAF0}"/>
          </ac:spMkLst>
        </pc:spChg>
        <pc:spChg chg="del">
          <ac:chgData name="Samanta Zaniquelli" userId="a48fa1e68f08aa40" providerId="LiveId" clId="{443B520F-4E3A-4033-8735-8CB499C736B6}" dt="2022-03-23T16:49:16.922" v="1974" actId="478"/>
          <ac:spMkLst>
            <pc:docMk/>
            <pc:sldMk cId="2841919465" sldId="292"/>
            <ac:spMk id="19" creationId="{402B9038-BDE6-4058-909E-7046E22DDB7D}"/>
          </ac:spMkLst>
        </pc:spChg>
        <pc:spChg chg="del">
          <ac:chgData name="Samanta Zaniquelli" userId="a48fa1e68f08aa40" providerId="LiveId" clId="{443B520F-4E3A-4033-8735-8CB499C736B6}" dt="2022-03-23T16:49:10.870" v="1972" actId="478"/>
          <ac:spMkLst>
            <pc:docMk/>
            <pc:sldMk cId="2841919465" sldId="292"/>
            <ac:spMk id="20" creationId="{CABE2949-7B26-48A7-A127-BA1E58EF02C2}"/>
          </ac:spMkLst>
        </pc:spChg>
        <pc:spChg chg="del">
          <ac:chgData name="Samanta Zaniquelli" userId="a48fa1e68f08aa40" providerId="LiveId" clId="{443B520F-4E3A-4033-8735-8CB499C736B6}" dt="2022-03-23T16:49:15.700" v="1973" actId="478"/>
          <ac:spMkLst>
            <pc:docMk/>
            <pc:sldMk cId="2841919465" sldId="292"/>
            <ac:spMk id="21" creationId="{3AE25BF1-6C0D-46F2-AF4E-65285A8571C3}"/>
          </ac:spMkLst>
        </pc:spChg>
        <pc:spChg chg="mod">
          <ac:chgData name="Samanta Zaniquelli" userId="a48fa1e68f08aa40" providerId="LiveId" clId="{443B520F-4E3A-4033-8735-8CB499C736B6}" dt="2022-03-23T16:49:25.266" v="2021" actId="1035"/>
          <ac:spMkLst>
            <pc:docMk/>
            <pc:sldMk cId="2841919465" sldId="292"/>
            <ac:spMk id="23" creationId="{F3358A8B-2A2A-4C64-A34B-AE4BBE08628A}"/>
          </ac:spMkLst>
        </pc:spChg>
        <pc:spChg chg="mod">
          <ac:chgData name="Samanta Zaniquelli" userId="a48fa1e68f08aa40" providerId="LiveId" clId="{443B520F-4E3A-4033-8735-8CB499C736B6}" dt="2022-03-23T16:49:37.333" v="2098" actId="20577"/>
          <ac:spMkLst>
            <pc:docMk/>
            <pc:sldMk cId="2841919465" sldId="292"/>
            <ac:spMk id="24" creationId="{1A61DF00-57E2-4A7D-AD72-B3D6CBF80855}"/>
          </ac:spMkLst>
        </pc:spChg>
        <pc:spChg chg="del">
          <ac:chgData name="Samanta Zaniquelli" userId="a48fa1e68f08aa40" providerId="LiveId" clId="{443B520F-4E3A-4033-8735-8CB499C736B6}" dt="2022-03-23T16:49:44.396" v="2099" actId="478"/>
          <ac:spMkLst>
            <pc:docMk/>
            <pc:sldMk cId="2841919465" sldId="292"/>
            <ac:spMk id="26" creationId="{19FDEC0F-979C-465D-814B-D48D69406695}"/>
          </ac:spMkLst>
        </pc:spChg>
        <pc:spChg chg="del">
          <ac:chgData name="Samanta Zaniquelli" userId="a48fa1e68f08aa40" providerId="LiveId" clId="{443B520F-4E3A-4033-8735-8CB499C736B6}" dt="2022-03-23T16:49:44.396" v="2099" actId="478"/>
          <ac:spMkLst>
            <pc:docMk/>
            <pc:sldMk cId="2841919465" sldId="292"/>
            <ac:spMk id="27" creationId="{0A773C6A-9B5A-48DB-A66B-4DBF16E9CE2A}"/>
          </ac:spMkLst>
        </pc:spChg>
        <pc:spChg chg="del">
          <ac:chgData name="Samanta Zaniquelli" userId="a48fa1e68f08aa40" providerId="LiveId" clId="{443B520F-4E3A-4033-8735-8CB499C736B6}" dt="2022-03-23T16:49:44.396" v="2099" actId="478"/>
          <ac:spMkLst>
            <pc:docMk/>
            <pc:sldMk cId="2841919465" sldId="292"/>
            <ac:spMk id="30" creationId="{C6E5F3E1-3C91-40F5-B569-AF62B75936C5}"/>
          </ac:spMkLst>
        </pc:spChg>
        <pc:spChg chg="del">
          <ac:chgData name="Samanta Zaniquelli" userId="a48fa1e68f08aa40" providerId="LiveId" clId="{443B520F-4E3A-4033-8735-8CB499C736B6}" dt="2022-03-23T16:49:44.396" v="2099" actId="478"/>
          <ac:spMkLst>
            <pc:docMk/>
            <pc:sldMk cId="2841919465" sldId="292"/>
            <ac:spMk id="31" creationId="{49742E9A-FAAD-4227-82E5-B066E707CD77}"/>
          </ac:spMkLst>
        </pc:spChg>
        <pc:spChg chg="del">
          <ac:chgData name="Samanta Zaniquelli" userId="a48fa1e68f08aa40" providerId="LiveId" clId="{443B520F-4E3A-4033-8735-8CB499C736B6}" dt="2022-03-23T16:49:44.396" v="2099" actId="478"/>
          <ac:spMkLst>
            <pc:docMk/>
            <pc:sldMk cId="2841919465" sldId="292"/>
            <ac:spMk id="33" creationId="{09226551-39B5-4A7C-AB0C-7033AE925070}"/>
          </ac:spMkLst>
        </pc:spChg>
        <pc:spChg chg="del">
          <ac:chgData name="Samanta Zaniquelli" userId="a48fa1e68f08aa40" providerId="LiveId" clId="{443B520F-4E3A-4033-8735-8CB499C736B6}" dt="2022-03-23T16:49:44.396" v="2099" actId="478"/>
          <ac:spMkLst>
            <pc:docMk/>
            <pc:sldMk cId="2841919465" sldId="292"/>
            <ac:spMk id="34" creationId="{E23DDC0F-E547-40A2-9B5F-EDEE628632D8}"/>
          </ac:spMkLst>
        </pc:spChg>
        <pc:spChg chg="add mod">
          <ac:chgData name="Samanta Zaniquelli" userId="a48fa1e68f08aa40" providerId="LiveId" clId="{443B520F-4E3A-4033-8735-8CB499C736B6}" dt="2022-03-23T16:50:46.845" v="2123" actId="1037"/>
          <ac:spMkLst>
            <pc:docMk/>
            <pc:sldMk cId="2841919465" sldId="292"/>
            <ac:spMk id="37" creationId="{548270E9-9FE9-4BD2-AD34-791832DBFDB2}"/>
          </ac:spMkLst>
        </pc:spChg>
        <pc:spChg chg="add del mod">
          <ac:chgData name="Samanta Zaniquelli" userId="a48fa1e68f08aa40" providerId="LiveId" clId="{443B520F-4E3A-4033-8735-8CB499C736B6}" dt="2022-03-23T18:20:06.772" v="4858" actId="478"/>
          <ac:spMkLst>
            <pc:docMk/>
            <pc:sldMk cId="2841919465" sldId="292"/>
            <ac:spMk id="40" creationId="{B434DCFF-027F-42C9-84D8-EBDAB783E777}"/>
          </ac:spMkLst>
        </pc:spChg>
        <pc:picChg chg="add mod">
          <ac:chgData name="Samanta Zaniquelli" userId="a48fa1e68f08aa40" providerId="LiveId" clId="{443B520F-4E3A-4033-8735-8CB499C736B6}" dt="2022-03-23T16:50:36.046" v="2102" actId="1076"/>
          <ac:picMkLst>
            <pc:docMk/>
            <pc:sldMk cId="2841919465" sldId="292"/>
            <ac:picMk id="3" creationId="{AC38B96D-3A30-4649-8894-E76A954B272E}"/>
          </ac:picMkLst>
        </pc:picChg>
      </pc:sldChg>
      <pc:sldChg chg="add del">
        <pc:chgData name="Samanta Zaniquelli" userId="a48fa1e68f08aa40" providerId="LiveId" clId="{443B520F-4E3A-4033-8735-8CB499C736B6}" dt="2022-03-23T16:52:58.055" v="2198" actId="2696"/>
        <pc:sldMkLst>
          <pc:docMk/>
          <pc:sldMk cId="3650588248" sldId="293"/>
        </pc:sldMkLst>
      </pc:sldChg>
      <pc:sldChg chg="modSp add mod">
        <pc:chgData name="Samanta Zaniquelli" userId="a48fa1e68f08aa40" providerId="LiveId" clId="{443B520F-4E3A-4033-8735-8CB499C736B6}" dt="2022-03-23T16:53:16.171" v="2240" actId="1076"/>
        <pc:sldMkLst>
          <pc:docMk/>
          <pc:sldMk cId="4117931033" sldId="293"/>
        </pc:sldMkLst>
        <pc:spChg chg="mod">
          <ac:chgData name="Samanta Zaniquelli" userId="a48fa1e68f08aa40" providerId="LiveId" clId="{443B520F-4E3A-4033-8735-8CB499C736B6}" dt="2022-03-23T16:53:16.171" v="2240" actId="1076"/>
          <ac:spMkLst>
            <pc:docMk/>
            <pc:sldMk cId="4117931033" sldId="293"/>
            <ac:spMk id="28" creationId="{0B91C0C1-D841-483B-A394-44394047760F}"/>
          </ac:spMkLst>
        </pc:spChg>
      </pc:sldChg>
      <pc:sldChg chg="addSp delSp modSp add mod">
        <pc:chgData name="Samanta Zaniquelli" userId="a48fa1e68f08aa40" providerId="LiveId" clId="{443B520F-4E3A-4033-8735-8CB499C736B6}" dt="2022-03-23T18:51:28.850" v="5523" actId="20577"/>
        <pc:sldMkLst>
          <pc:docMk/>
          <pc:sldMk cId="2368864390" sldId="294"/>
        </pc:sldMkLst>
        <pc:spChg chg="del">
          <ac:chgData name="Samanta Zaniquelli" userId="a48fa1e68f08aa40" providerId="LiveId" clId="{443B520F-4E3A-4033-8735-8CB499C736B6}" dt="2022-03-23T16:58:52.698" v="2286" actId="478"/>
          <ac:spMkLst>
            <pc:docMk/>
            <pc:sldMk cId="2368864390" sldId="294"/>
            <ac:spMk id="3" creationId="{DA0E07C4-6515-4242-92FB-1628C14B6722}"/>
          </ac:spMkLst>
        </pc:spChg>
        <pc:spChg chg="mod">
          <ac:chgData name="Samanta Zaniquelli" userId="a48fa1e68f08aa40" providerId="LiveId" clId="{443B520F-4E3A-4033-8735-8CB499C736B6}" dt="2022-03-23T16:58:48.134" v="2285" actId="1076"/>
          <ac:spMkLst>
            <pc:docMk/>
            <pc:sldMk cId="2368864390" sldId="294"/>
            <ac:spMk id="28" creationId="{0B91C0C1-D841-483B-A394-44394047760F}"/>
          </ac:spMkLst>
        </pc:spChg>
        <pc:graphicFrameChg chg="add del mod modGraphic">
          <ac:chgData name="Samanta Zaniquelli" userId="a48fa1e68f08aa40" providerId="LiveId" clId="{443B520F-4E3A-4033-8735-8CB499C736B6}" dt="2022-03-23T17:09:32.966" v="2484" actId="478"/>
          <ac:graphicFrameMkLst>
            <pc:docMk/>
            <pc:sldMk cId="2368864390" sldId="294"/>
            <ac:graphicFrameMk id="2" creationId="{783ACB3E-4CB5-4755-8F3C-3D300940F824}"/>
          </ac:graphicFrameMkLst>
        </pc:graphicFrameChg>
        <pc:graphicFrameChg chg="add mod modGraphic">
          <ac:chgData name="Samanta Zaniquelli" userId="a48fa1e68f08aa40" providerId="LiveId" clId="{443B520F-4E3A-4033-8735-8CB499C736B6}" dt="2022-03-23T18:51:28.850" v="5523" actId="20577"/>
          <ac:graphicFrameMkLst>
            <pc:docMk/>
            <pc:sldMk cId="2368864390" sldId="294"/>
            <ac:graphicFrameMk id="18" creationId="{743CE94B-69BB-427E-AC80-89924C0C96A9}"/>
          </ac:graphicFrameMkLst>
        </pc:graphicFrameChg>
        <pc:picChg chg="mod">
          <ac:chgData name="Samanta Zaniquelli" userId="a48fa1e68f08aa40" providerId="LiveId" clId="{443B520F-4E3A-4033-8735-8CB499C736B6}" dt="2022-03-23T17:01:56.397" v="2384" actId="1076"/>
          <ac:picMkLst>
            <pc:docMk/>
            <pc:sldMk cId="2368864390" sldId="294"/>
            <ac:picMk id="25" creationId="{BFC433A3-AF8F-48B6-B0F5-D23BF69DF98F}"/>
          </ac:picMkLst>
        </pc:picChg>
      </pc:sldChg>
      <pc:sldChg chg="modSp add mod">
        <pc:chgData name="Samanta Zaniquelli" userId="a48fa1e68f08aa40" providerId="LiveId" clId="{443B520F-4E3A-4033-8735-8CB499C736B6}" dt="2022-03-23T17:09:26.277" v="2483" actId="1076"/>
        <pc:sldMkLst>
          <pc:docMk/>
          <pc:sldMk cId="1736201431" sldId="295"/>
        </pc:sldMkLst>
        <pc:spChg chg="mod">
          <ac:chgData name="Samanta Zaniquelli" userId="a48fa1e68f08aa40" providerId="LiveId" clId="{443B520F-4E3A-4033-8735-8CB499C736B6}" dt="2022-03-23T17:07:44.193" v="2451" actId="1076"/>
          <ac:spMkLst>
            <pc:docMk/>
            <pc:sldMk cId="1736201431" sldId="295"/>
            <ac:spMk id="28" creationId="{0B91C0C1-D841-483B-A394-44394047760F}"/>
          </ac:spMkLst>
        </pc:spChg>
        <pc:graphicFrameChg chg="mod modGraphic">
          <ac:chgData name="Samanta Zaniquelli" userId="a48fa1e68f08aa40" providerId="LiveId" clId="{443B520F-4E3A-4033-8735-8CB499C736B6}" dt="2022-03-23T17:09:26.277" v="2483" actId="1076"/>
          <ac:graphicFrameMkLst>
            <pc:docMk/>
            <pc:sldMk cId="1736201431" sldId="295"/>
            <ac:graphicFrameMk id="2" creationId="{783ACB3E-4CB5-4755-8F3C-3D300940F824}"/>
          </ac:graphicFrameMkLst>
        </pc:graphicFrameChg>
      </pc:sldChg>
      <pc:sldChg chg="modSp add mod">
        <pc:chgData name="Samanta Zaniquelli" userId="a48fa1e68f08aa40" providerId="LiveId" clId="{443B520F-4E3A-4033-8735-8CB499C736B6}" dt="2022-03-23T17:18:32.716" v="2687" actId="20577"/>
        <pc:sldMkLst>
          <pc:docMk/>
          <pc:sldMk cId="3380881858" sldId="296"/>
        </pc:sldMkLst>
        <pc:spChg chg="mod">
          <ac:chgData name="Samanta Zaniquelli" userId="a48fa1e68f08aa40" providerId="LiveId" clId="{443B520F-4E3A-4033-8735-8CB499C736B6}" dt="2022-03-23T17:17:02.289" v="2649" actId="1076"/>
          <ac:spMkLst>
            <pc:docMk/>
            <pc:sldMk cId="3380881858" sldId="296"/>
            <ac:spMk id="28" creationId="{0B91C0C1-D841-483B-A394-44394047760F}"/>
          </ac:spMkLst>
        </pc:spChg>
        <pc:graphicFrameChg chg="mod modGraphic">
          <ac:chgData name="Samanta Zaniquelli" userId="a48fa1e68f08aa40" providerId="LiveId" clId="{443B520F-4E3A-4033-8735-8CB499C736B6}" dt="2022-03-23T17:18:32.716" v="2687" actId="20577"/>
          <ac:graphicFrameMkLst>
            <pc:docMk/>
            <pc:sldMk cId="3380881858" sldId="296"/>
            <ac:graphicFrameMk id="2" creationId="{783ACB3E-4CB5-4755-8F3C-3D300940F824}"/>
          </ac:graphicFrameMkLst>
        </pc:graphicFrameChg>
      </pc:sldChg>
      <pc:sldChg chg="addSp delSp modSp add mod">
        <pc:chgData name="Samanta Zaniquelli" userId="a48fa1e68f08aa40" providerId="LiveId" clId="{443B520F-4E3A-4033-8735-8CB499C736B6}" dt="2022-03-23T19:03:59.899" v="6180" actId="22"/>
        <pc:sldMkLst>
          <pc:docMk/>
          <pc:sldMk cId="1148113682" sldId="297"/>
        </pc:sldMkLst>
        <pc:spChg chg="add del">
          <ac:chgData name="Samanta Zaniquelli" userId="a48fa1e68f08aa40" providerId="LiveId" clId="{443B520F-4E3A-4033-8735-8CB499C736B6}" dt="2022-03-23T19:03:59.899" v="6180" actId="22"/>
          <ac:spMkLst>
            <pc:docMk/>
            <pc:sldMk cId="1148113682" sldId="297"/>
            <ac:spMk id="18" creationId="{E623B075-22D7-46EB-A460-8166112FA5E8}"/>
          </ac:spMkLst>
        </pc:spChg>
        <pc:spChg chg="mod">
          <ac:chgData name="Samanta Zaniquelli" userId="a48fa1e68f08aa40" providerId="LiveId" clId="{443B520F-4E3A-4033-8735-8CB499C736B6}" dt="2022-03-23T17:19:10.766" v="2703" actId="20577"/>
          <ac:spMkLst>
            <pc:docMk/>
            <pc:sldMk cId="1148113682" sldId="297"/>
            <ac:spMk id="28" creationId="{0B91C0C1-D841-483B-A394-44394047760F}"/>
          </ac:spMkLst>
        </pc:spChg>
        <pc:graphicFrameChg chg="mod modGraphic">
          <ac:chgData name="Samanta Zaniquelli" userId="a48fa1e68f08aa40" providerId="LiveId" clId="{443B520F-4E3A-4033-8735-8CB499C736B6}" dt="2022-03-23T17:20:52.072" v="2761" actId="108"/>
          <ac:graphicFrameMkLst>
            <pc:docMk/>
            <pc:sldMk cId="1148113682" sldId="297"/>
            <ac:graphicFrameMk id="2" creationId="{783ACB3E-4CB5-4755-8F3C-3D300940F824}"/>
          </ac:graphicFrameMkLst>
        </pc:graphicFrameChg>
      </pc:sldChg>
      <pc:sldChg chg="modSp add mod">
        <pc:chgData name="Samanta Zaniquelli" userId="a48fa1e68f08aa40" providerId="LiveId" clId="{443B520F-4E3A-4033-8735-8CB499C736B6}" dt="2022-03-23T17:29:57.270" v="2908" actId="122"/>
        <pc:sldMkLst>
          <pc:docMk/>
          <pc:sldMk cId="678372719" sldId="298"/>
        </pc:sldMkLst>
        <pc:spChg chg="mod">
          <ac:chgData name="Samanta Zaniquelli" userId="a48fa1e68f08aa40" providerId="LiveId" clId="{443B520F-4E3A-4033-8735-8CB499C736B6}" dt="2022-03-23T17:29:57.270" v="2908" actId="122"/>
          <ac:spMkLst>
            <pc:docMk/>
            <pc:sldMk cId="678372719" sldId="298"/>
            <ac:spMk id="28" creationId="{0B91C0C1-D841-483B-A394-44394047760F}"/>
          </ac:spMkLst>
        </pc:spChg>
      </pc:sldChg>
      <pc:sldChg chg="addSp delSp modSp add mod">
        <pc:chgData name="Samanta Zaniquelli" userId="a48fa1e68f08aa40" providerId="LiveId" clId="{443B520F-4E3A-4033-8735-8CB499C736B6}" dt="2022-03-23T23:47:54.807" v="11187" actId="20577"/>
        <pc:sldMkLst>
          <pc:docMk/>
          <pc:sldMk cId="2643308015" sldId="299"/>
        </pc:sldMkLst>
        <pc:spChg chg="mod">
          <ac:chgData name="Samanta Zaniquelli" userId="a48fa1e68f08aa40" providerId="LiveId" clId="{443B520F-4E3A-4033-8735-8CB499C736B6}" dt="2022-03-23T17:24:57.753" v="2893" actId="1038"/>
          <ac:spMkLst>
            <pc:docMk/>
            <pc:sldMk cId="2643308015" sldId="299"/>
            <ac:spMk id="10" creationId="{1D4CF7CB-1E41-4F5A-9683-C724E31CB9B2}"/>
          </ac:spMkLst>
        </pc:spChg>
        <pc:spChg chg="del">
          <ac:chgData name="Samanta Zaniquelli" userId="a48fa1e68f08aa40" providerId="LiveId" clId="{443B520F-4E3A-4033-8735-8CB499C736B6}" dt="2022-03-23T19:25:19.167" v="6577" actId="478"/>
          <ac:spMkLst>
            <pc:docMk/>
            <pc:sldMk cId="2643308015" sldId="299"/>
            <ac:spMk id="13" creationId="{1032114D-6E9E-4755-B5A2-E4918C2431B5}"/>
          </ac:spMkLst>
        </pc:spChg>
        <pc:spChg chg="add mod">
          <ac:chgData name="Samanta Zaniquelli" userId="a48fa1e68f08aa40" providerId="LiveId" clId="{443B520F-4E3A-4033-8735-8CB499C736B6}" dt="2022-03-23T23:47:54.807" v="11187" actId="20577"/>
          <ac:spMkLst>
            <pc:docMk/>
            <pc:sldMk cId="2643308015" sldId="299"/>
            <ac:spMk id="19" creationId="{66A411DD-5F1E-48DC-A7D5-06F02C53C550}"/>
          </ac:spMkLst>
        </pc:spChg>
        <pc:spChg chg="mod">
          <ac:chgData name="Samanta Zaniquelli" userId="a48fa1e68f08aa40" providerId="LiveId" clId="{443B520F-4E3A-4033-8735-8CB499C736B6}" dt="2022-03-23T17:24:44.625" v="2865" actId="1037"/>
          <ac:spMkLst>
            <pc:docMk/>
            <pc:sldMk cId="2643308015" sldId="299"/>
            <ac:spMk id="31" creationId="{19FF2A2E-0731-4E4B-8A2C-E6A689D7566B}"/>
          </ac:spMkLst>
        </pc:spChg>
        <pc:picChg chg="add mod ord">
          <ac:chgData name="Samanta Zaniquelli" userId="a48fa1e68f08aa40" providerId="LiveId" clId="{443B520F-4E3A-4033-8735-8CB499C736B6}" dt="2022-03-23T17:24:04.629" v="2814" actId="170"/>
          <ac:picMkLst>
            <pc:docMk/>
            <pc:sldMk cId="2643308015" sldId="299"/>
            <ac:picMk id="3" creationId="{F5C55BAB-BB03-4984-A589-E297AAA8F0E7}"/>
          </ac:picMkLst>
        </pc:picChg>
        <pc:picChg chg="del">
          <ac:chgData name="Samanta Zaniquelli" userId="a48fa1e68f08aa40" providerId="LiveId" clId="{443B520F-4E3A-4033-8735-8CB499C736B6}" dt="2022-03-23T17:22:28.157" v="2806" actId="478"/>
          <ac:picMkLst>
            <pc:docMk/>
            <pc:sldMk cId="2643308015" sldId="299"/>
            <ac:picMk id="4" creationId="{45A9965B-F69E-4008-B348-2ADAA3660877}"/>
          </ac:picMkLst>
        </pc:picChg>
      </pc:sldChg>
      <pc:sldChg chg="delSp modSp add del mod">
        <pc:chgData name="Samanta Zaniquelli" userId="a48fa1e68f08aa40" providerId="LiveId" clId="{443B520F-4E3A-4033-8735-8CB499C736B6}" dt="2022-03-23T17:34:01.814" v="2992" actId="47"/>
        <pc:sldMkLst>
          <pc:docMk/>
          <pc:sldMk cId="792696242" sldId="300"/>
        </pc:sldMkLst>
        <pc:spChg chg="del">
          <ac:chgData name="Samanta Zaniquelli" userId="a48fa1e68f08aa40" providerId="LiveId" clId="{443B520F-4E3A-4033-8735-8CB499C736B6}" dt="2022-03-23T17:33:41.277" v="2991" actId="478"/>
          <ac:spMkLst>
            <pc:docMk/>
            <pc:sldMk cId="792696242" sldId="300"/>
            <ac:spMk id="4" creationId="{7814EEC6-F185-4596-A5B3-BE7F422DE45C}"/>
          </ac:spMkLst>
        </pc:spChg>
        <pc:spChg chg="mod">
          <ac:chgData name="Samanta Zaniquelli" userId="a48fa1e68f08aa40" providerId="LiveId" clId="{443B520F-4E3A-4033-8735-8CB499C736B6}" dt="2022-03-23T17:33:32.115" v="2990" actId="1076"/>
          <ac:spMkLst>
            <pc:docMk/>
            <pc:sldMk cId="792696242" sldId="300"/>
            <ac:spMk id="17" creationId="{88B35694-1435-4010-AEAC-9E926B046EDC}"/>
          </ac:spMkLst>
        </pc:spChg>
        <pc:spChg chg="del">
          <ac:chgData name="Samanta Zaniquelli" userId="a48fa1e68f08aa40" providerId="LiveId" clId="{443B520F-4E3A-4033-8735-8CB499C736B6}" dt="2022-03-23T17:33:41.277" v="2991" actId="478"/>
          <ac:spMkLst>
            <pc:docMk/>
            <pc:sldMk cId="792696242" sldId="300"/>
            <ac:spMk id="20" creationId="{28FAD2D6-3AED-44EB-B3C1-7D231094A56B}"/>
          </ac:spMkLst>
        </pc:spChg>
        <pc:picChg chg="del">
          <ac:chgData name="Samanta Zaniquelli" userId="a48fa1e68f08aa40" providerId="LiveId" clId="{443B520F-4E3A-4033-8735-8CB499C736B6}" dt="2022-03-23T17:33:41.277" v="2991" actId="478"/>
          <ac:picMkLst>
            <pc:docMk/>
            <pc:sldMk cId="792696242" sldId="300"/>
            <ac:picMk id="19" creationId="{01C3D910-1C7C-4D9D-90AC-30452C878A15}"/>
          </ac:picMkLst>
        </pc:picChg>
        <pc:picChg chg="del">
          <ac:chgData name="Samanta Zaniquelli" userId="a48fa1e68f08aa40" providerId="LiveId" clId="{443B520F-4E3A-4033-8735-8CB499C736B6}" dt="2022-03-23T17:33:41.277" v="2991" actId="478"/>
          <ac:picMkLst>
            <pc:docMk/>
            <pc:sldMk cId="792696242" sldId="300"/>
            <ac:picMk id="21" creationId="{29DBFEA1-300C-46AE-B6CD-23C3E3C7A321}"/>
          </ac:picMkLst>
        </pc:picChg>
      </pc:sldChg>
      <pc:sldChg chg="addSp delSp modSp add del mod">
        <pc:chgData name="Samanta Zaniquelli" userId="a48fa1e68f08aa40" providerId="LiveId" clId="{443B520F-4E3A-4033-8735-8CB499C736B6}" dt="2022-03-23T22:22:27.240" v="7286" actId="47"/>
        <pc:sldMkLst>
          <pc:docMk/>
          <pc:sldMk cId="1569713987" sldId="300"/>
        </pc:sldMkLst>
        <pc:spChg chg="del">
          <ac:chgData name="Samanta Zaniquelli" userId="a48fa1e68f08aa40" providerId="LiveId" clId="{443B520F-4E3A-4033-8735-8CB499C736B6}" dt="2022-03-23T17:34:26.448" v="2994" actId="478"/>
          <ac:spMkLst>
            <pc:docMk/>
            <pc:sldMk cId="1569713987" sldId="300"/>
            <ac:spMk id="2" creationId="{DC129A87-852E-4202-BA43-86158B46EDD3}"/>
          </ac:spMkLst>
        </pc:spChg>
        <pc:spChg chg="add del">
          <ac:chgData name="Samanta Zaniquelli" userId="a48fa1e68f08aa40" providerId="LiveId" clId="{443B520F-4E3A-4033-8735-8CB499C736B6}" dt="2022-03-23T17:35:32.720" v="2997" actId="478"/>
          <ac:spMkLst>
            <pc:docMk/>
            <pc:sldMk cId="1569713987" sldId="300"/>
            <ac:spMk id="3" creationId="{641F2676-4CDD-41EF-BC4B-322FCFE86DC1}"/>
          </ac:spMkLst>
        </pc:spChg>
        <pc:spChg chg="add del mod">
          <ac:chgData name="Samanta Zaniquelli" userId="a48fa1e68f08aa40" providerId="LiveId" clId="{443B520F-4E3A-4033-8735-8CB499C736B6}" dt="2022-03-23T17:35:39.688" v="2999" actId="478"/>
          <ac:spMkLst>
            <pc:docMk/>
            <pc:sldMk cId="1569713987" sldId="300"/>
            <ac:spMk id="8" creationId="{75655A7A-3765-4CA3-9BF2-DD5C99E3931E}"/>
          </ac:spMkLst>
        </pc:spChg>
        <pc:spChg chg="add mod">
          <ac:chgData name="Samanta Zaniquelli" userId="a48fa1e68f08aa40" providerId="LiveId" clId="{443B520F-4E3A-4033-8735-8CB499C736B6}" dt="2022-03-23T17:43:14.032" v="3331" actId="1035"/>
          <ac:spMkLst>
            <pc:docMk/>
            <pc:sldMk cId="1569713987" sldId="300"/>
            <ac:spMk id="9" creationId="{D0FBED87-7801-4D83-92E6-B69305F439B3}"/>
          </ac:spMkLst>
        </pc:spChg>
        <pc:spChg chg="add del mod">
          <ac:chgData name="Samanta Zaniquelli" userId="a48fa1e68f08aa40" providerId="LiveId" clId="{443B520F-4E3A-4033-8735-8CB499C736B6}" dt="2022-03-23T17:36:32.284" v="3040" actId="478"/>
          <ac:spMkLst>
            <pc:docMk/>
            <pc:sldMk cId="1569713987" sldId="300"/>
            <ac:spMk id="11" creationId="{8F77B5A7-8111-4CC3-9384-8E2CC928C884}"/>
          </ac:spMkLst>
        </pc:spChg>
        <pc:spChg chg="add mod">
          <ac:chgData name="Samanta Zaniquelli" userId="a48fa1e68f08aa40" providerId="LiveId" clId="{443B520F-4E3A-4033-8735-8CB499C736B6}" dt="2022-03-23T17:43:14.032" v="3331" actId="1035"/>
          <ac:spMkLst>
            <pc:docMk/>
            <pc:sldMk cId="1569713987" sldId="300"/>
            <ac:spMk id="12" creationId="{90B9211C-CEB0-411F-98B9-EDC3FBA22952}"/>
          </ac:spMkLst>
        </pc:spChg>
        <pc:spChg chg="del">
          <ac:chgData name="Samanta Zaniquelli" userId="a48fa1e68f08aa40" providerId="LiveId" clId="{443B520F-4E3A-4033-8735-8CB499C736B6}" dt="2022-03-23T17:34:28.578" v="2995" actId="478"/>
          <ac:spMkLst>
            <pc:docMk/>
            <pc:sldMk cId="1569713987" sldId="300"/>
            <ac:spMk id="28" creationId="{0B91C0C1-D841-483B-A394-44394047760F}"/>
          </ac:spMkLst>
        </pc:spChg>
        <pc:graphicFrameChg chg="add mod">
          <ac:chgData name="Samanta Zaniquelli" userId="a48fa1e68f08aa40" providerId="LiveId" clId="{443B520F-4E3A-4033-8735-8CB499C736B6}" dt="2022-03-23T17:35:33.351" v="2998"/>
          <ac:graphicFrameMkLst>
            <pc:docMk/>
            <pc:sldMk cId="1569713987" sldId="300"/>
            <ac:graphicFrameMk id="10" creationId="{DCBC7848-E4A7-443A-9763-EB72A3CA9078}"/>
          </ac:graphicFrameMkLst>
        </pc:graphicFrameChg>
      </pc:sldChg>
      <pc:sldChg chg="addSp modSp add mod">
        <pc:chgData name="Samanta Zaniquelli" userId="a48fa1e68f08aa40" providerId="LiveId" clId="{443B520F-4E3A-4033-8735-8CB499C736B6}" dt="2022-03-23T18:24:33.079" v="4961" actId="571"/>
        <pc:sldMkLst>
          <pc:docMk/>
          <pc:sldMk cId="3120394764" sldId="301"/>
        </pc:sldMkLst>
        <pc:spChg chg="mod">
          <ac:chgData name="Samanta Zaniquelli" userId="a48fa1e68f08aa40" providerId="LiveId" clId="{443B520F-4E3A-4033-8735-8CB499C736B6}" dt="2022-03-23T17:44:29.829" v="3440" actId="403"/>
          <ac:spMkLst>
            <pc:docMk/>
            <pc:sldMk cId="3120394764" sldId="301"/>
            <ac:spMk id="3" creationId="{DA0E07C4-6515-4242-92FB-1628C14B6722}"/>
          </ac:spMkLst>
        </pc:spChg>
        <pc:spChg chg="add mod">
          <ac:chgData name="Samanta Zaniquelli" userId="a48fa1e68f08aa40" providerId="LiveId" clId="{443B520F-4E3A-4033-8735-8CB499C736B6}" dt="2022-03-23T18:24:33.079" v="4961" actId="571"/>
          <ac:spMkLst>
            <pc:docMk/>
            <pc:sldMk cId="3120394764" sldId="301"/>
            <ac:spMk id="22" creationId="{016C6E1E-1A91-441D-AC65-9A07E06377E3}"/>
          </ac:spMkLst>
        </pc:spChg>
        <pc:spChg chg="mod">
          <ac:chgData name="Samanta Zaniquelli" userId="a48fa1e68f08aa40" providerId="LiveId" clId="{443B520F-4E3A-4033-8735-8CB499C736B6}" dt="2022-03-23T17:44:09.847" v="3409" actId="1037"/>
          <ac:spMkLst>
            <pc:docMk/>
            <pc:sldMk cId="3120394764" sldId="301"/>
            <ac:spMk id="28" creationId="{0B91C0C1-D841-483B-A394-44394047760F}"/>
          </ac:spMkLst>
        </pc:spChg>
      </pc:sldChg>
      <pc:sldChg chg="addSp delSp modSp add del mod ord">
        <pc:chgData name="Samanta Zaniquelli" userId="a48fa1e68f08aa40" providerId="LiveId" clId="{443B520F-4E3A-4033-8735-8CB499C736B6}" dt="2022-03-23T18:04:32.815" v="3916" actId="47"/>
        <pc:sldMkLst>
          <pc:docMk/>
          <pc:sldMk cId="3984583346" sldId="302"/>
        </pc:sldMkLst>
        <pc:spChg chg="add del mod">
          <ac:chgData name="Samanta Zaniquelli" userId="a48fa1e68f08aa40" providerId="LiveId" clId="{443B520F-4E3A-4033-8735-8CB499C736B6}" dt="2022-03-23T17:53:37.527" v="3648" actId="478"/>
          <ac:spMkLst>
            <pc:docMk/>
            <pc:sldMk cId="3984583346" sldId="302"/>
            <ac:spMk id="2" creationId="{4D9CA1BD-C7D5-420C-BE17-4667F631C9E0}"/>
          </ac:spMkLst>
        </pc:spChg>
        <pc:spChg chg="add del mod">
          <ac:chgData name="Samanta Zaniquelli" userId="a48fa1e68f08aa40" providerId="LiveId" clId="{443B520F-4E3A-4033-8735-8CB499C736B6}" dt="2022-03-23T17:53:37.527" v="3648" actId="478"/>
          <ac:spMkLst>
            <pc:docMk/>
            <pc:sldMk cId="3984583346" sldId="302"/>
            <ac:spMk id="3" creationId="{629E492C-F386-484A-926D-ECE14CC8EE53}"/>
          </ac:spMkLst>
        </pc:spChg>
        <pc:spChg chg="del">
          <ac:chgData name="Samanta Zaniquelli" userId="a48fa1e68f08aa40" providerId="LiveId" clId="{443B520F-4E3A-4033-8735-8CB499C736B6}" dt="2022-03-23T17:46:08.997" v="3444" actId="478"/>
          <ac:spMkLst>
            <pc:docMk/>
            <pc:sldMk cId="3984583346" sldId="302"/>
            <ac:spMk id="9" creationId="{D0FBED87-7801-4D83-92E6-B69305F439B3}"/>
          </ac:spMkLst>
        </pc:spChg>
        <pc:spChg chg="add del mod">
          <ac:chgData name="Samanta Zaniquelli" userId="a48fa1e68f08aa40" providerId="LiveId" clId="{443B520F-4E3A-4033-8735-8CB499C736B6}" dt="2022-03-23T17:53:37.527" v="3648" actId="478"/>
          <ac:spMkLst>
            <pc:docMk/>
            <pc:sldMk cId="3984583346" sldId="302"/>
            <ac:spMk id="11" creationId="{42C68875-9569-4C6E-8269-F7F63CB8C8DF}"/>
          </ac:spMkLst>
        </pc:spChg>
        <pc:spChg chg="del">
          <ac:chgData name="Samanta Zaniquelli" userId="a48fa1e68f08aa40" providerId="LiveId" clId="{443B520F-4E3A-4033-8735-8CB499C736B6}" dt="2022-03-23T17:46:08.997" v="3444" actId="478"/>
          <ac:spMkLst>
            <pc:docMk/>
            <pc:sldMk cId="3984583346" sldId="302"/>
            <ac:spMk id="12" creationId="{90B9211C-CEB0-411F-98B9-EDC3FBA22952}"/>
          </ac:spMkLst>
        </pc:spChg>
        <pc:spChg chg="add del mod">
          <ac:chgData name="Samanta Zaniquelli" userId="a48fa1e68f08aa40" providerId="LiveId" clId="{443B520F-4E3A-4033-8735-8CB499C736B6}" dt="2022-03-23T17:53:37.527" v="3648" actId="478"/>
          <ac:spMkLst>
            <pc:docMk/>
            <pc:sldMk cId="3984583346" sldId="302"/>
            <ac:spMk id="13" creationId="{1CB88100-1643-4FCE-80E8-14013E0B9ACC}"/>
          </ac:spMkLst>
        </pc:spChg>
        <pc:graphicFrameChg chg="del">
          <ac:chgData name="Samanta Zaniquelli" userId="a48fa1e68f08aa40" providerId="LiveId" clId="{443B520F-4E3A-4033-8735-8CB499C736B6}" dt="2022-03-23T17:46:08.997" v="3444" actId="478"/>
          <ac:graphicFrameMkLst>
            <pc:docMk/>
            <pc:sldMk cId="3984583346" sldId="302"/>
            <ac:graphicFrameMk id="10" creationId="{DCBC7848-E4A7-443A-9763-EB72A3CA9078}"/>
          </ac:graphicFrameMkLst>
        </pc:graphicFrameChg>
      </pc:sldChg>
      <pc:sldChg chg="addSp delSp modSp add mod">
        <pc:chgData name="Samanta Zaniquelli" userId="a48fa1e68f08aa40" providerId="LiveId" clId="{443B520F-4E3A-4033-8735-8CB499C736B6}" dt="2022-03-23T18:01:37.365" v="3915" actId="478"/>
        <pc:sldMkLst>
          <pc:docMk/>
          <pc:sldMk cId="1028040478" sldId="303"/>
        </pc:sldMkLst>
        <pc:spChg chg="mod">
          <ac:chgData name="Samanta Zaniquelli" userId="a48fa1e68f08aa40" providerId="LiveId" clId="{443B520F-4E3A-4033-8735-8CB499C736B6}" dt="2022-03-23T17:57:50.978" v="3718" actId="20577"/>
          <ac:spMkLst>
            <pc:docMk/>
            <pc:sldMk cId="1028040478" sldId="303"/>
            <ac:spMk id="19" creationId="{402B9038-BDE6-4058-909E-7046E22DDB7D}"/>
          </ac:spMkLst>
        </pc:spChg>
        <pc:spChg chg="del">
          <ac:chgData name="Samanta Zaniquelli" userId="a48fa1e68f08aa40" providerId="LiveId" clId="{443B520F-4E3A-4033-8735-8CB499C736B6}" dt="2022-03-23T17:56:21.894" v="3681" actId="478"/>
          <ac:spMkLst>
            <pc:docMk/>
            <pc:sldMk cId="1028040478" sldId="303"/>
            <ac:spMk id="20" creationId="{CABE2949-7B26-48A7-A127-BA1E58EF02C2}"/>
          </ac:spMkLst>
        </pc:spChg>
        <pc:spChg chg="del">
          <ac:chgData name="Samanta Zaniquelli" userId="a48fa1e68f08aa40" providerId="LiveId" clId="{443B520F-4E3A-4033-8735-8CB499C736B6}" dt="2022-03-23T17:56:21.894" v="3681" actId="478"/>
          <ac:spMkLst>
            <pc:docMk/>
            <pc:sldMk cId="1028040478" sldId="303"/>
            <ac:spMk id="21" creationId="{3AE25BF1-6C0D-46F2-AF4E-65285A8571C3}"/>
          </ac:spMkLst>
        </pc:spChg>
        <pc:spChg chg="del">
          <ac:chgData name="Samanta Zaniquelli" userId="a48fa1e68f08aa40" providerId="LiveId" clId="{443B520F-4E3A-4033-8735-8CB499C736B6}" dt="2022-03-23T17:56:21.894" v="3681" actId="478"/>
          <ac:spMkLst>
            <pc:docMk/>
            <pc:sldMk cId="1028040478" sldId="303"/>
            <ac:spMk id="23" creationId="{F3358A8B-2A2A-4C64-A34B-AE4BBE08628A}"/>
          </ac:spMkLst>
        </pc:spChg>
        <pc:spChg chg="del">
          <ac:chgData name="Samanta Zaniquelli" userId="a48fa1e68f08aa40" providerId="LiveId" clId="{443B520F-4E3A-4033-8735-8CB499C736B6}" dt="2022-03-23T17:56:21.894" v="3681" actId="478"/>
          <ac:spMkLst>
            <pc:docMk/>
            <pc:sldMk cId="1028040478" sldId="303"/>
            <ac:spMk id="24" creationId="{1A61DF00-57E2-4A7D-AD72-B3D6CBF80855}"/>
          </ac:spMkLst>
        </pc:spChg>
        <pc:spChg chg="del">
          <ac:chgData name="Samanta Zaniquelli" userId="a48fa1e68f08aa40" providerId="LiveId" clId="{443B520F-4E3A-4033-8735-8CB499C736B6}" dt="2022-03-23T17:56:21.894" v="3681" actId="478"/>
          <ac:spMkLst>
            <pc:docMk/>
            <pc:sldMk cId="1028040478" sldId="303"/>
            <ac:spMk id="26" creationId="{19FDEC0F-979C-465D-814B-D48D69406695}"/>
          </ac:spMkLst>
        </pc:spChg>
        <pc:spChg chg="del">
          <ac:chgData name="Samanta Zaniquelli" userId="a48fa1e68f08aa40" providerId="LiveId" clId="{443B520F-4E3A-4033-8735-8CB499C736B6}" dt="2022-03-23T17:56:21.894" v="3681" actId="478"/>
          <ac:spMkLst>
            <pc:docMk/>
            <pc:sldMk cId="1028040478" sldId="303"/>
            <ac:spMk id="27" creationId="{0A773C6A-9B5A-48DB-A66B-4DBF16E9CE2A}"/>
          </ac:spMkLst>
        </pc:spChg>
        <pc:spChg chg="mod">
          <ac:chgData name="Samanta Zaniquelli" userId="a48fa1e68f08aa40" providerId="LiveId" clId="{443B520F-4E3A-4033-8735-8CB499C736B6}" dt="2022-03-23T17:55:51.942" v="3680" actId="404"/>
          <ac:spMkLst>
            <pc:docMk/>
            <pc:sldMk cId="1028040478" sldId="303"/>
            <ac:spMk id="28" creationId="{0B91C0C1-D841-483B-A394-44394047760F}"/>
          </ac:spMkLst>
        </pc:spChg>
        <pc:spChg chg="del">
          <ac:chgData name="Samanta Zaniquelli" userId="a48fa1e68f08aa40" providerId="LiveId" clId="{443B520F-4E3A-4033-8735-8CB499C736B6}" dt="2022-03-23T17:56:21.894" v="3681" actId="478"/>
          <ac:spMkLst>
            <pc:docMk/>
            <pc:sldMk cId="1028040478" sldId="303"/>
            <ac:spMk id="30" creationId="{C6E5F3E1-3C91-40F5-B569-AF62B75936C5}"/>
          </ac:spMkLst>
        </pc:spChg>
        <pc:spChg chg="del">
          <ac:chgData name="Samanta Zaniquelli" userId="a48fa1e68f08aa40" providerId="LiveId" clId="{443B520F-4E3A-4033-8735-8CB499C736B6}" dt="2022-03-23T17:56:21.894" v="3681" actId="478"/>
          <ac:spMkLst>
            <pc:docMk/>
            <pc:sldMk cId="1028040478" sldId="303"/>
            <ac:spMk id="31" creationId="{49742E9A-FAAD-4227-82E5-B066E707CD77}"/>
          </ac:spMkLst>
        </pc:spChg>
        <pc:spChg chg="del">
          <ac:chgData name="Samanta Zaniquelli" userId="a48fa1e68f08aa40" providerId="LiveId" clId="{443B520F-4E3A-4033-8735-8CB499C736B6}" dt="2022-03-23T17:56:21.894" v="3681" actId="478"/>
          <ac:spMkLst>
            <pc:docMk/>
            <pc:sldMk cId="1028040478" sldId="303"/>
            <ac:spMk id="33" creationId="{09226551-39B5-4A7C-AB0C-7033AE925070}"/>
          </ac:spMkLst>
        </pc:spChg>
        <pc:spChg chg="del">
          <ac:chgData name="Samanta Zaniquelli" userId="a48fa1e68f08aa40" providerId="LiveId" clId="{443B520F-4E3A-4033-8735-8CB499C736B6}" dt="2022-03-23T17:56:21.894" v="3681" actId="478"/>
          <ac:spMkLst>
            <pc:docMk/>
            <pc:sldMk cId="1028040478" sldId="303"/>
            <ac:spMk id="34" creationId="{E23DDC0F-E547-40A2-9B5F-EDEE628632D8}"/>
          </ac:spMkLst>
        </pc:spChg>
        <pc:spChg chg="add mod">
          <ac:chgData name="Samanta Zaniquelli" userId="a48fa1e68f08aa40" providerId="LiveId" clId="{443B520F-4E3A-4033-8735-8CB499C736B6}" dt="2022-03-23T17:58:48.916" v="3719"/>
          <ac:spMkLst>
            <pc:docMk/>
            <pc:sldMk cId="1028040478" sldId="303"/>
            <ac:spMk id="37" creationId="{88443F74-2107-476F-99BF-99B0A10BA92A}"/>
          </ac:spMkLst>
        </pc:spChg>
        <pc:spChg chg="add mod">
          <ac:chgData name="Samanta Zaniquelli" userId="a48fa1e68f08aa40" providerId="LiveId" clId="{443B520F-4E3A-4033-8735-8CB499C736B6}" dt="2022-03-23T17:59:06.603" v="3767" actId="20577"/>
          <ac:spMkLst>
            <pc:docMk/>
            <pc:sldMk cId="1028040478" sldId="303"/>
            <ac:spMk id="40" creationId="{F468A3B9-094C-477E-A52F-369903E576DF}"/>
          </ac:spMkLst>
        </pc:spChg>
        <pc:spChg chg="add mod">
          <ac:chgData name="Samanta Zaniquelli" userId="a48fa1e68f08aa40" providerId="LiveId" clId="{443B520F-4E3A-4033-8735-8CB499C736B6}" dt="2022-03-23T17:58:48.916" v="3719"/>
          <ac:spMkLst>
            <pc:docMk/>
            <pc:sldMk cId="1028040478" sldId="303"/>
            <ac:spMk id="41" creationId="{0BA4F590-5DE9-47B8-87DD-4441AC2E3A2B}"/>
          </ac:spMkLst>
        </pc:spChg>
        <pc:spChg chg="add mod">
          <ac:chgData name="Samanta Zaniquelli" userId="a48fa1e68f08aa40" providerId="LiveId" clId="{443B520F-4E3A-4033-8735-8CB499C736B6}" dt="2022-03-23T18:00:50.009" v="3840" actId="20577"/>
          <ac:spMkLst>
            <pc:docMk/>
            <pc:sldMk cId="1028040478" sldId="303"/>
            <ac:spMk id="42" creationId="{30E6B12D-C93E-4946-9BF9-49F8B4C541F3}"/>
          </ac:spMkLst>
        </pc:spChg>
        <pc:spChg chg="add mod">
          <ac:chgData name="Samanta Zaniquelli" userId="a48fa1e68f08aa40" providerId="LiveId" clId="{443B520F-4E3A-4033-8735-8CB499C736B6}" dt="2022-03-23T17:58:48.916" v="3719"/>
          <ac:spMkLst>
            <pc:docMk/>
            <pc:sldMk cId="1028040478" sldId="303"/>
            <ac:spMk id="43" creationId="{E80761C6-58E5-4C1D-9247-BE8771DDFAA4}"/>
          </ac:spMkLst>
        </pc:spChg>
        <pc:spChg chg="add mod">
          <ac:chgData name="Samanta Zaniquelli" userId="a48fa1e68f08aa40" providerId="LiveId" clId="{443B520F-4E3A-4033-8735-8CB499C736B6}" dt="2022-03-23T18:01:30.987" v="3914" actId="20577"/>
          <ac:spMkLst>
            <pc:docMk/>
            <pc:sldMk cId="1028040478" sldId="303"/>
            <ac:spMk id="44" creationId="{8F673F4F-6D73-4EAC-AFEC-A4A0865970A6}"/>
          </ac:spMkLst>
        </pc:spChg>
        <pc:spChg chg="add del mod">
          <ac:chgData name="Samanta Zaniquelli" userId="a48fa1e68f08aa40" providerId="LiveId" clId="{443B520F-4E3A-4033-8735-8CB499C736B6}" dt="2022-03-23T18:01:37.365" v="3915" actId="478"/>
          <ac:spMkLst>
            <pc:docMk/>
            <pc:sldMk cId="1028040478" sldId="303"/>
            <ac:spMk id="45" creationId="{8C98E27C-CEA5-4190-8249-8F6DE39DD035}"/>
          </ac:spMkLst>
        </pc:spChg>
        <pc:spChg chg="add del mod">
          <ac:chgData name="Samanta Zaniquelli" userId="a48fa1e68f08aa40" providerId="LiveId" clId="{443B520F-4E3A-4033-8735-8CB499C736B6}" dt="2022-03-23T18:01:37.365" v="3915" actId="478"/>
          <ac:spMkLst>
            <pc:docMk/>
            <pc:sldMk cId="1028040478" sldId="303"/>
            <ac:spMk id="46" creationId="{75F5F323-7C44-490D-B81D-15390BE28772}"/>
          </ac:spMkLst>
        </pc:spChg>
        <pc:spChg chg="add del mod">
          <ac:chgData name="Samanta Zaniquelli" userId="a48fa1e68f08aa40" providerId="LiveId" clId="{443B520F-4E3A-4033-8735-8CB499C736B6}" dt="2022-03-23T18:01:37.365" v="3915" actId="478"/>
          <ac:spMkLst>
            <pc:docMk/>
            <pc:sldMk cId="1028040478" sldId="303"/>
            <ac:spMk id="47" creationId="{539BACB1-11BB-4899-A7D4-5E8F0AD9CDCB}"/>
          </ac:spMkLst>
        </pc:spChg>
        <pc:spChg chg="add del mod">
          <ac:chgData name="Samanta Zaniquelli" userId="a48fa1e68f08aa40" providerId="LiveId" clId="{443B520F-4E3A-4033-8735-8CB499C736B6}" dt="2022-03-23T18:01:37.365" v="3915" actId="478"/>
          <ac:spMkLst>
            <pc:docMk/>
            <pc:sldMk cId="1028040478" sldId="303"/>
            <ac:spMk id="48" creationId="{6D7FEAFF-B066-47F3-9E50-924206843A95}"/>
          </ac:spMkLst>
        </pc:spChg>
      </pc:sldChg>
      <pc:sldChg chg="addSp delSp modSp add mod">
        <pc:chgData name="Samanta Zaniquelli" userId="a48fa1e68f08aa40" providerId="LiveId" clId="{443B520F-4E3A-4033-8735-8CB499C736B6}" dt="2022-03-23T18:11:21.095" v="4157" actId="1036"/>
        <pc:sldMkLst>
          <pc:docMk/>
          <pc:sldMk cId="214008116" sldId="304"/>
        </pc:sldMkLst>
        <pc:spChg chg="add del mod">
          <ac:chgData name="Samanta Zaniquelli" userId="a48fa1e68f08aa40" providerId="LiveId" clId="{443B520F-4E3A-4033-8735-8CB499C736B6}" dt="2022-03-23T18:10:43.445" v="4136" actId="478"/>
          <ac:spMkLst>
            <pc:docMk/>
            <pc:sldMk cId="214008116" sldId="304"/>
            <ac:spMk id="20" creationId="{5D08B2B9-CA5A-416A-907C-7FBEFA7251B9}"/>
          </ac:spMkLst>
        </pc:spChg>
        <pc:spChg chg="mod">
          <ac:chgData name="Samanta Zaniquelli" userId="a48fa1e68f08aa40" providerId="LiveId" clId="{443B520F-4E3A-4033-8735-8CB499C736B6}" dt="2022-03-23T18:07:26.380" v="3951" actId="1076"/>
          <ac:spMkLst>
            <pc:docMk/>
            <pc:sldMk cId="214008116" sldId="304"/>
            <ac:spMk id="28" creationId="{0B91C0C1-D841-483B-A394-44394047760F}"/>
          </ac:spMkLst>
        </pc:spChg>
        <pc:graphicFrameChg chg="add mod modGraphic">
          <ac:chgData name="Samanta Zaniquelli" userId="a48fa1e68f08aa40" providerId="LiveId" clId="{443B520F-4E3A-4033-8735-8CB499C736B6}" dt="2022-03-23T18:11:21.095" v="4157" actId="1036"/>
          <ac:graphicFrameMkLst>
            <pc:docMk/>
            <pc:sldMk cId="214008116" sldId="304"/>
            <ac:graphicFrameMk id="2" creationId="{BE938A43-B6C3-43F8-AE12-400F76363AF2}"/>
          </ac:graphicFrameMkLst>
        </pc:graphicFrameChg>
        <pc:graphicFrameChg chg="del">
          <ac:chgData name="Samanta Zaniquelli" userId="a48fa1e68f08aa40" providerId="LiveId" clId="{443B520F-4E3A-4033-8735-8CB499C736B6}" dt="2022-03-23T18:07:32.412" v="3952" actId="478"/>
          <ac:graphicFrameMkLst>
            <pc:docMk/>
            <pc:sldMk cId="214008116" sldId="304"/>
            <ac:graphicFrameMk id="18" creationId="{743CE94B-69BB-427E-AC80-89924C0C96A9}"/>
          </ac:graphicFrameMkLst>
        </pc:graphicFrameChg>
        <pc:cxnChg chg="add del mod ord">
          <ac:chgData name="Samanta Zaniquelli" userId="a48fa1e68f08aa40" providerId="LiveId" clId="{443B520F-4E3A-4033-8735-8CB499C736B6}" dt="2022-03-23T18:10:45.771" v="4137" actId="478"/>
          <ac:cxnSpMkLst>
            <pc:docMk/>
            <pc:sldMk cId="214008116" sldId="304"/>
            <ac:cxnSpMk id="19" creationId="{6B755485-D475-4352-9C71-4FD7AD50A0A7}"/>
          </ac:cxnSpMkLst>
        </pc:cxnChg>
      </pc:sldChg>
      <pc:sldChg chg="modSp add mod">
        <pc:chgData name="Samanta Zaniquelli" userId="a48fa1e68f08aa40" providerId="LiveId" clId="{443B520F-4E3A-4033-8735-8CB499C736B6}" dt="2022-03-23T18:13:53.272" v="4385" actId="20577"/>
        <pc:sldMkLst>
          <pc:docMk/>
          <pc:sldMk cId="698232124" sldId="305"/>
        </pc:sldMkLst>
        <pc:spChg chg="mod">
          <ac:chgData name="Samanta Zaniquelli" userId="a48fa1e68f08aa40" providerId="LiveId" clId="{443B520F-4E3A-4033-8735-8CB499C736B6}" dt="2022-03-23T18:11:48.910" v="4198" actId="1076"/>
          <ac:spMkLst>
            <pc:docMk/>
            <pc:sldMk cId="698232124" sldId="305"/>
            <ac:spMk id="28" creationId="{0B91C0C1-D841-483B-A394-44394047760F}"/>
          </ac:spMkLst>
        </pc:spChg>
        <pc:graphicFrameChg chg="modGraphic">
          <ac:chgData name="Samanta Zaniquelli" userId="a48fa1e68f08aa40" providerId="LiveId" clId="{443B520F-4E3A-4033-8735-8CB499C736B6}" dt="2022-03-23T18:13:53.272" v="4385" actId="20577"/>
          <ac:graphicFrameMkLst>
            <pc:docMk/>
            <pc:sldMk cId="698232124" sldId="305"/>
            <ac:graphicFrameMk id="2" creationId="{BE938A43-B6C3-43F8-AE12-400F76363AF2}"/>
          </ac:graphicFrameMkLst>
        </pc:graphicFrameChg>
      </pc:sldChg>
      <pc:sldChg chg="modSp add mod">
        <pc:chgData name="Samanta Zaniquelli" userId="a48fa1e68f08aa40" providerId="LiveId" clId="{443B520F-4E3A-4033-8735-8CB499C736B6}" dt="2022-03-23T18:16:55.975" v="4679" actId="1076"/>
        <pc:sldMkLst>
          <pc:docMk/>
          <pc:sldMk cId="2319175370" sldId="306"/>
        </pc:sldMkLst>
        <pc:spChg chg="mod">
          <ac:chgData name="Samanta Zaniquelli" userId="a48fa1e68f08aa40" providerId="LiveId" clId="{443B520F-4E3A-4033-8735-8CB499C736B6}" dt="2022-03-23T18:14:26.504" v="4446" actId="1076"/>
          <ac:spMkLst>
            <pc:docMk/>
            <pc:sldMk cId="2319175370" sldId="306"/>
            <ac:spMk id="28" creationId="{0B91C0C1-D841-483B-A394-44394047760F}"/>
          </ac:spMkLst>
        </pc:spChg>
        <pc:graphicFrameChg chg="mod modGraphic">
          <ac:chgData name="Samanta Zaniquelli" userId="a48fa1e68f08aa40" providerId="LiveId" clId="{443B520F-4E3A-4033-8735-8CB499C736B6}" dt="2022-03-23T18:16:55.975" v="4679" actId="1076"/>
          <ac:graphicFrameMkLst>
            <pc:docMk/>
            <pc:sldMk cId="2319175370" sldId="306"/>
            <ac:graphicFrameMk id="2" creationId="{BE938A43-B6C3-43F8-AE12-400F76363AF2}"/>
          </ac:graphicFrameMkLst>
        </pc:graphicFrameChg>
      </pc:sldChg>
      <pc:sldChg chg="modSp add mod">
        <pc:chgData name="Samanta Zaniquelli" userId="a48fa1e68f08aa40" providerId="LiveId" clId="{443B520F-4E3A-4033-8735-8CB499C736B6}" dt="2022-03-23T18:19:24.857" v="4855" actId="1076"/>
        <pc:sldMkLst>
          <pc:docMk/>
          <pc:sldMk cId="4056849601" sldId="307"/>
        </pc:sldMkLst>
        <pc:spChg chg="mod">
          <ac:chgData name="Samanta Zaniquelli" userId="a48fa1e68f08aa40" providerId="LiveId" clId="{443B520F-4E3A-4033-8735-8CB499C736B6}" dt="2022-03-23T18:18:00.774" v="4720" actId="1076"/>
          <ac:spMkLst>
            <pc:docMk/>
            <pc:sldMk cId="4056849601" sldId="307"/>
            <ac:spMk id="28" creationId="{0B91C0C1-D841-483B-A394-44394047760F}"/>
          </ac:spMkLst>
        </pc:spChg>
        <pc:graphicFrameChg chg="mod modGraphic">
          <ac:chgData name="Samanta Zaniquelli" userId="a48fa1e68f08aa40" providerId="LiveId" clId="{443B520F-4E3A-4033-8735-8CB499C736B6}" dt="2022-03-23T18:19:24.857" v="4855" actId="1076"/>
          <ac:graphicFrameMkLst>
            <pc:docMk/>
            <pc:sldMk cId="4056849601" sldId="307"/>
            <ac:graphicFrameMk id="2" creationId="{BE938A43-B6C3-43F8-AE12-400F76363AF2}"/>
          </ac:graphicFrameMkLst>
        </pc:graphicFrameChg>
      </pc:sldChg>
      <pc:sldChg chg="addSp delSp modSp add mod">
        <pc:chgData name="Samanta Zaniquelli" userId="a48fa1e68f08aa40" providerId="LiveId" clId="{443B520F-4E3A-4033-8735-8CB499C736B6}" dt="2022-03-23T18:22:08.308" v="4952" actId="14100"/>
        <pc:sldMkLst>
          <pc:docMk/>
          <pc:sldMk cId="1315993715" sldId="308"/>
        </pc:sldMkLst>
        <pc:spChg chg="mod">
          <ac:chgData name="Samanta Zaniquelli" userId="a48fa1e68f08aa40" providerId="LiveId" clId="{443B520F-4E3A-4033-8735-8CB499C736B6}" dt="2022-03-23T18:22:08.308" v="4952" actId="14100"/>
          <ac:spMkLst>
            <pc:docMk/>
            <pc:sldMk cId="1315993715" sldId="308"/>
            <ac:spMk id="24" creationId="{1A61DF00-57E2-4A7D-AD72-B3D6CBF80855}"/>
          </ac:spMkLst>
        </pc:spChg>
        <pc:spChg chg="mod">
          <ac:chgData name="Samanta Zaniquelli" userId="a48fa1e68f08aa40" providerId="LiveId" clId="{443B520F-4E3A-4033-8735-8CB499C736B6}" dt="2022-03-23T18:21:37.216" v="4945" actId="1037"/>
          <ac:spMkLst>
            <pc:docMk/>
            <pc:sldMk cId="1315993715" sldId="308"/>
            <ac:spMk id="37" creationId="{548270E9-9FE9-4BD2-AD34-791832DBFDB2}"/>
          </ac:spMkLst>
        </pc:spChg>
        <pc:spChg chg="del">
          <ac:chgData name="Samanta Zaniquelli" userId="a48fa1e68f08aa40" providerId="LiveId" clId="{443B520F-4E3A-4033-8735-8CB499C736B6}" dt="2022-03-23T18:19:54.974" v="4857" actId="478"/>
          <ac:spMkLst>
            <pc:docMk/>
            <pc:sldMk cId="1315993715" sldId="308"/>
            <ac:spMk id="40" creationId="{B434DCFF-027F-42C9-84D8-EBDAB783E777}"/>
          </ac:spMkLst>
        </pc:spChg>
        <pc:picChg chg="del">
          <ac:chgData name="Samanta Zaniquelli" userId="a48fa1e68f08aa40" providerId="LiveId" clId="{443B520F-4E3A-4033-8735-8CB499C736B6}" dt="2022-03-23T18:20:22.584" v="4922" actId="478"/>
          <ac:picMkLst>
            <pc:docMk/>
            <pc:sldMk cId="1315993715" sldId="308"/>
            <ac:picMk id="3" creationId="{AC38B96D-3A30-4649-8894-E76A954B272E}"/>
          </ac:picMkLst>
        </pc:picChg>
        <pc:picChg chg="add mod ord">
          <ac:chgData name="Samanta Zaniquelli" userId="a48fa1e68f08aa40" providerId="LiveId" clId="{443B520F-4E3A-4033-8735-8CB499C736B6}" dt="2022-03-23T18:21:30.887" v="4927" actId="171"/>
          <ac:picMkLst>
            <pc:docMk/>
            <pc:sldMk cId="1315993715" sldId="308"/>
            <ac:picMk id="4" creationId="{A05583D5-69DF-405C-8076-71C80E0933A4}"/>
          </ac:picMkLst>
        </pc:picChg>
      </pc:sldChg>
      <pc:sldChg chg="addSp delSp modSp add mod">
        <pc:chgData name="Samanta Zaniquelli" userId="a48fa1e68f08aa40" providerId="LiveId" clId="{443B520F-4E3A-4033-8735-8CB499C736B6}" dt="2022-03-23T19:18:50.923" v="6538" actId="166"/>
        <pc:sldMkLst>
          <pc:docMk/>
          <pc:sldMk cId="3471547558" sldId="309"/>
        </pc:sldMkLst>
        <pc:spChg chg="add mod">
          <ac:chgData name="Samanta Zaniquelli" userId="a48fa1e68f08aa40" providerId="LiveId" clId="{443B520F-4E3A-4033-8735-8CB499C736B6}" dt="2022-03-23T18:35:50.675" v="5466" actId="17032"/>
          <ac:spMkLst>
            <pc:docMk/>
            <pc:sldMk cId="3471547558" sldId="309"/>
            <ac:spMk id="8" creationId="{35A0A7AB-E160-453D-A93E-3A0E6F8D53E7}"/>
          </ac:spMkLst>
        </pc:spChg>
        <pc:spChg chg="del">
          <ac:chgData name="Samanta Zaniquelli" userId="a48fa1e68f08aa40" providerId="LiveId" clId="{443B520F-4E3A-4033-8735-8CB499C736B6}" dt="2022-03-23T18:22:53.383" v="4954" actId="478"/>
          <ac:spMkLst>
            <pc:docMk/>
            <pc:sldMk cId="3471547558" sldId="309"/>
            <ac:spMk id="9" creationId="{D0FBED87-7801-4D83-92E6-B69305F439B3}"/>
          </ac:spMkLst>
        </pc:spChg>
        <pc:spChg chg="add mod">
          <ac:chgData name="Samanta Zaniquelli" userId="a48fa1e68f08aa40" providerId="LiveId" clId="{443B520F-4E3A-4033-8735-8CB499C736B6}" dt="2022-03-23T18:35:22.939" v="5464" actId="122"/>
          <ac:spMkLst>
            <pc:docMk/>
            <pc:sldMk cId="3471547558" sldId="309"/>
            <ac:spMk id="11" creationId="{B4716D71-4FF2-46B1-A5B4-5DE0A0DC8DE5}"/>
          </ac:spMkLst>
        </pc:spChg>
        <pc:spChg chg="del">
          <ac:chgData name="Samanta Zaniquelli" userId="a48fa1e68f08aa40" providerId="LiveId" clId="{443B520F-4E3A-4033-8735-8CB499C736B6}" dt="2022-03-23T18:22:53.383" v="4954" actId="478"/>
          <ac:spMkLst>
            <pc:docMk/>
            <pc:sldMk cId="3471547558" sldId="309"/>
            <ac:spMk id="12" creationId="{90B9211C-CEB0-411F-98B9-EDC3FBA22952}"/>
          </ac:spMkLst>
        </pc:spChg>
        <pc:spChg chg="add mod">
          <ac:chgData name="Samanta Zaniquelli" userId="a48fa1e68f08aa40" providerId="LiveId" clId="{443B520F-4E3A-4033-8735-8CB499C736B6}" dt="2022-03-23T18:35:40.319" v="5465" actId="1076"/>
          <ac:spMkLst>
            <pc:docMk/>
            <pc:sldMk cId="3471547558" sldId="309"/>
            <ac:spMk id="13" creationId="{D1A9CE58-CEAC-494C-B391-7E18E52C4B67}"/>
          </ac:spMkLst>
        </pc:spChg>
        <pc:graphicFrameChg chg="del">
          <ac:chgData name="Samanta Zaniquelli" userId="a48fa1e68f08aa40" providerId="LiveId" clId="{443B520F-4E3A-4033-8735-8CB499C736B6}" dt="2022-03-23T18:22:53.383" v="4954" actId="478"/>
          <ac:graphicFrameMkLst>
            <pc:docMk/>
            <pc:sldMk cId="3471547558" sldId="309"/>
            <ac:graphicFrameMk id="10" creationId="{DCBC7848-E4A7-443A-9763-EB72A3CA9078}"/>
          </ac:graphicFrameMkLst>
        </pc:graphicFrameChg>
        <pc:picChg chg="add mod">
          <ac:chgData name="Samanta Zaniquelli" userId="a48fa1e68f08aa40" providerId="LiveId" clId="{443B520F-4E3A-4033-8735-8CB499C736B6}" dt="2022-03-23T18:35:40.319" v="5465" actId="1076"/>
          <ac:picMkLst>
            <pc:docMk/>
            <pc:sldMk cId="3471547558" sldId="309"/>
            <ac:picMk id="3" creationId="{0981C491-0534-41E3-A687-3097CB3EAD4C}"/>
          </ac:picMkLst>
        </pc:picChg>
        <pc:picChg chg="ord">
          <ac:chgData name="Samanta Zaniquelli" userId="a48fa1e68f08aa40" providerId="LiveId" clId="{443B520F-4E3A-4033-8735-8CB499C736B6}" dt="2022-03-23T19:18:50.923" v="6538" actId="166"/>
          <ac:picMkLst>
            <pc:docMk/>
            <pc:sldMk cId="3471547558" sldId="309"/>
            <ac:picMk id="7" creationId="{3953A396-86A5-4F9B-8C1E-9F77807D1DF4}"/>
          </ac:picMkLst>
        </pc:picChg>
        <pc:picChg chg="add mod">
          <ac:chgData name="Samanta Zaniquelli" userId="a48fa1e68f08aa40" providerId="LiveId" clId="{443B520F-4E3A-4033-8735-8CB499C736B6}" dt="2022-03-23T19:18:39.070" v="6536" actId="1076"/>
          <ac:picMkLst>
            <pc:docMk/>
            <pc:sldMk cId="3471547558" sldId="309"/>
            <ac:picMk id="15" creationId="{0D4A2799-2B27-4142-99D2-B8BF4D02DE77}"/>
          </ac:picMkLst>
        </pc:picChg>
        <pc:cxnChg chg="add del">
          <ac:chgData name="Samanta Zaniquelli" userId="a48fa1e68f08aa40" providerId="LiveId" clId="{443B520F-4E3A-4033-8735-8CB499C736B6}" dt="2022-03-23T18:25:50.646" v="5001" actId="478"/>
          <ac:cxnSpMkLst>
            <pc:docMk/>
            <pc:sldMk cId="3471547558" sldId="309"/>
            <ac:cxnSpMk id="6" creationId="{56235233-76D9-4FC2-AD9E-AE399E4F776A}"/>
          </ac:cxnSpMkLst>
        </pc:cxnChg>
      </pc:sldChg>
      <pc:sldChg chg="addSp delSp modSp add mod">
        <pc:chgData name="Samanta Zaniquelli" userId="a48fa1e68f08aa40" providerId="LiveId" clId="{443B520F-4E3A-4033-8735-8CB499C736B6}" dt="2022-03-23T18:39:32.953" v="5491" actId="1076"/>
        <pc:sldMkLst>
          <pc:docMk/>
          <pc:sldMk cId="702699720" sldId="310"/>
        </pc:sldMkLst>
        <pc:spChg chg="del">
          <ac:chgData name="Samanta Zaniquelli" userId="a48fa1e68f08aa40" providerId="LiveId" clId="{443B520F-4E3A-4033-8735-8CB499C736B6}" dt="2022-03-23T18:38:54.796" v="5485" actId="478"/>
          <ac:spMkLst>
            <pc:docMk/>
            <pc:sldMk cId="702699720" sldId="310"/>
            <ac:spMk id="23" creationId="{F3358A8B-2A2A-4C64-A34B-AE4BBE08628A}"/>
          </ac:spMkLst>
        </pc:spChg>
        <pc:spChg chg="del">
          <ac:chgData name="Samanta Zaniquelli" userId="a48fa1e68f08aa40" providerId="LiveId" clId="{443B520F-4E3A-4033-8735-8CB499C736B6}" dt="2022-03-23T18:38:54.796" v="5485" actId="478"/>
          <ac:spMkLst>
            <pc:docMk/>
            <pc:sldMk cId="702699720" sldId="310"/>
            <ac:spMk id="24" creationId="{1A61DF00-57E2-4A7D-AD72-B3D6CBF80855}"/>
          </ac:spMkLst>
        </pc:spChg>
        <pc:spChg chg="mod">
          <ac:chgData name="Samanta Zaniquelli" userId="a48fa1e68f08aa40" providerId="LiveId" clId="{443B520F-4E3A-4033-8735-8CB499C736B6}" dt="2022-03-23T18:38:47.698" v="5482" actId="6549"/>
          <ac:spMkLst>
            <pc:docMk/>
            <pc:sldMk cId="702699720" sldId="310"/>
            <ac:spMk id="28" creationId="{0B91C0C1-D841-483B-A394-44394047760F}"/>
          </ac:spMkLst>
        </pc:spChg>
        <pc:spChg chg="del">
          <ac:chgData name="Samanta Zaniquelli" userId="a48fa1e68f08aa40" providerId="LiveId" clId="{443B520F-4E3A-4033-8735-8CB499C736B6}" dt="2022-03-23T18:38:52.501" v="5484" actId="478"/>
          <ac:spMkLst>
            <pc:docMk/>
            <pc:sldMk cId="702699720" sldId="310"/>
            <ac:spMk id="37" creationId="{548270E9-9FE9-4BD2-AD34-791832DBFDB2}"/>
          </ac:spMkLst>
        </pc:spChg>
        <pc:picChg chg="del">
          <ac:chgData name="Samanta Zaniquelli" userId="a48fa1e68f08aa40" providerId="LiveId" clId="{443B520F-4E3A-4033-8735-8CB499C736B6}" dt="2022-03-23T18:38:49.777" v="5483" actId="478"/>
          <ac:picMkLst>
            <pc:docMk/>
            <pc:sldMk cId="702699720" sldId="310"/>
            <ac:picMk id="3" creationId="{AC38B96D-3A30-4649-8894-E76A954B272E}"/>
          </ac:picMkLst>
        </pc:picChg>
        <pc:picChg chg="add mod modCrop">
          <ac:chgData name="Samanta Zaniquelli" userId="a48fa1e68f08aa40" providerId="LiveId" clId="{443B520F-4E3A-4033-8735-8CB499C736B6}" dt="2022-03-23T18:39:32.953" v="5491" actId="1076"/>
          <ac:picMkLst>
            <pc:docMk/>
            <pc:sldMk cId="702699720" sldId="310"/>
            <ac:picMk id="20" creationId="{534C86ED-7E6C-438E-B55D-93C0D68A14EA}"/>
          </ac:picMkLst>
        </pc:picChg>
        <pc:picChg chg="mod">
          <ac:chgData name="Samanta Zaniquelli" userId="a48fa1e68f08aa40" providerId="LiveId" clId="{443B520F-4E3A-4033-8735-8CB499C736B6}" dt="2022-03-23T18:39:26.102" v="5490" actId="1076"/>
          <ac:picMkLst>
            <pc:docMk/>
            <pc:sldMk cId="702699720" sldId="310"/>
            <ac:picMk id="22" creationId="{9D905A98-8EC6-482F-9B85-F64F352B55D2}"/>
          </ac:picMkLst>
        </pc:picChg>
      </pc:sldChg>
      <pc:sldChg chg="addSp delSp modSp add del mod">
        <pc:chgData name="Samanta Zaniquelli" userId="a48fa1e68f08aa40" providerId="LiveId" clId="{443B520F-4E3A-4033-8735-8CB499C736B6}" dt="2022-03-23T18:37:52.305" v="5467" actId="47"/>
        <pc:sldMkLst>
          <pc:docMk/>
          <pc:sldMk cId="2406462414" sldId="310"/>
        </pc:sldMkLst>
        <pc:spChg chg="del">
          <ac:chgData name="Samanta Zaniquelli" userId="a48fa1e68f08aa40" providerId="LiveId" clId="{443B520F-4E3A-4033-8735-8CB499C736B6}" dt="2022-03-23T18:34:22.087" v="5437" actId="478"/>
          <ac:spMkLst>
            <pc:docMk/>
            <pc:sldMk cId="2406462414" sldId="310"/>
            <ac:spMk id="8" creationId="{35A0A7AB-E160-453D-A93E-3A0E6F8D53E7}"/>
          </ac:spMkLst>
        </pc:spChg>
        <pc:spChg chg="del">
          <ac:chgData name="Samanta Zaniquelli" userId="a48fa1e68f08aa40" providerId="LiveId" clId="{443B520F-4E3A-4033-8735-8CB499C736B6}" dt="2022-03-23T18:34:22.087" v="5437" actId="478"/>
          <ac:spMkLst>
            <pc:docMk/>
            <pc:sldMk cId="2406462414" sldId="310"/>
            <ac:spMk id="13" creationId="{D1A9CE58-CEAC-494C-B391-7E18E52C4B67}"/>
          </ac:spMkLst>
        </pc:spChg>
        <pc:picChg chg="del">
          <ac:chgData name="Samanta Zaniquelli" userId="a48fa1e68f08aa40" providerId="LiveId" clId="{443B520F-4E3A-4033-8735-8CB499C736B6}" dt="2022-03-23T18:34:22.087" v="5437" actId="478"/>
          <ac:picMkLst>
            <pc:docMk/>
            <pc:sldMk cId="2406462414" sldId="310"/>
            <ac:picMk id="3" creationId="{0981C491-0534-41E3-A687-3097CB3EAD4C}"/>
          </ac:picMkLst>
        </pc:picChg>
        <pc:picChg chg="add del">
          <ac:chgData name="Samanta Zaniquelli" userId="a48fa1e68f08aa40" providerId="LiveId" clId="{443B520F-4E3A-4033-8735-8CB499C736B6}" dt="2022-03-23T18:34:58.692" v="5444" actId="478"/>
          <ac:picMkLst>
            <pc:docMk/>
            <pc:sldMk cId="2406462414" sldId="310"/>
            <ac:picMk id="5" creationId="{BFBB2C08-ECD3-4791-8654-36D9EB83B7E4}"/>
          </ac:picMkLst>
        </pc:picChg>
        <pc:picChg chg="add del ord">
          <ac:chgData name="Samanta Zaniquelli" userId="a48fa1e68f08aa40" providerId="LiveId" clId="{443B520F-4E3A-4033-8735-8CB499C736B6}" dt="2022-03-23T18:34:59.767" v="5446" actId="166"/>
          <ac:picMkLst>
            <pc:docMk/>
            <pc:sldMk cId="2406462414" sldId="310"/>
            <ac:picMk id="7" creationId="{3953A396-86A5-4F9B-8C1E-9F77807D1DF4}"/>
          </ac:picMkLst>
        </pc:picChg>
        <pc:picChg chg="add del mod">
          <ac:chgData name="Samanta Zaniquelli" userId="a48fa1e68f08aa40" providerId="LiveId" clId="{443B520F-4E3A-4033-8735-8CB499C736B6}" dt="2022-03-23T18:35:01.021" v="5449"/>
          <ac:picMkLst>
            <pc:docMk/>
            <pc:sldMk cId="2406462414" sldId="310"/>
            <ac:picMk id="9" creationId="{529E6CCC-C7F8-44AF-92DB-56091FDDEC06}"/>
          </ac:picMkLst>
        </pc:picChg>
        <pc:cxnChg chg="add del mod">
          <ac:chgData name="Samanta Zaniquelli" userId="a48fa1e68f08aa40" providerId="LiveId" clId="{443B520F-4E3A-4033-8735-8CB499C736B6}" dt="2022-03-23T18:35:01.021" v="5449"/>
          <ac:cxnSpMkLst>
            <pc:docMk/>
            <pc:sldMk cId="2406462414" sldId="310"/>
            <ac:cxnSpMk id="10" creationId="{BB36374B-89AA-44CD-9D2E-2324907DDFC0}"/>
          </ac:cxnSpMkLst>
        </pc:cxnChg>
      </pc:sldChg>
      <pc:sldChg chg="addSp delSp modSp add mod">
        <pc:chgData name="Samanta Zaniquelli" userId="a48fa1e68f08aa40" providerId="LiveId" clId="{443B520F-4E3A-4033-8735-8CB499C736B6}" dt="2022-03-23T18:40:25.916" v="5497" actId="1076"/>
        <pc:sldMkLst>
          <pc:docMk/>
          <pc:sldMk cId="3635878748" sldId="311"/>
        </pc:sldMkLst>
        <pc:picChg chg="add mod modCrop">
          <ac:chgData name="Samanta Zaniquelli" userId="a48fa1e68f08aa40" providerId="LiveId" clId="{443B520F-4E3A-4033-8735-8CB499C736B6}" dt="2022-03-23T18:40:25.916" v="5497" actId="1076"/>
          <ac:picMkLst>
            <pc:docMk/>
            <pc:sldMk cId="3635878748" sldId="311"/>
            <ac:picMk id="18" creationId="{99693E67-8283-4222-9704-C4967603AF97}"/>
          </ac:picMkLst>
        </pc:picChg>
        <pc:picChg chg="del">
          <ac:chgData name="Samanta Zaniquelli" userId="a48fa1e68f08aa40" providerId="LiveId" clId="{443B520F-4E3A-4033-8735-8CB499C736B6}" dt="2022-03-23T18:39:51.690" v="5493" actId="478"/>
          <ac:picMkLst>
            <pc:docMk/>
            <pc:sldMk cId="3635878748" sldId="311"/>
            <ac:picMk id="20" creationId="{534C86ED-7E6C-438E-B55D-93C0D68A14EA}"/>
          </ac:picMkLst>
        </pc:picChg>
      </pc:sldChg>
      <pc:sldChg chg="addSp delSp modSp add mod">
        <pc:chgData name="Samanta Zaniquelli" userId="a48fa1e68f08aa40" providerId="LiveId" clId="{443B520F-4E3A-4033-8735-8CB499C736B6}" dt="2022-03-23T23:17:04.478" v="10351" actId="1037"/>
        <pc:sldMkLst>
          <pc:docMk/>
          <pc:sldMk cId="2809413147" sldId="312"/>
        </pc:sldMkLst>
        <pc:spChg chg="mod">
          <ac:chgData name="Samanta Zaniquelli" userId="a48fa1e68f08aa40" providerId="LiveId" clId="{443B520F-4E3A-4033-8735-8CB499C736B6}" dt="2022-03-23T23:17:04.478" v="10351" actId="1037"/>
          <ac:spMkLst>
            <pc:docMk/>
            <pc:sldMk cId="2809413147" sldId="312"/>
            <ac:spMk id="10" creationId="{1D4CF7CB-1E41-4F5A-9683-C724E31CB9B2}"/>
          </ac:spMkLst>
        </pc:spChg>
        <pc:spChg chg="mod">
          <ac:chgData name="Samanta Zaniquelli" userId="a48fa1e68f08aa40" providerId="LiveId" clId="{443B520F-4E3A-4033-8735-8CB499C736B6}" dt="2022-03-23T19:03:47.042" v="6178" actId="20577"/>
          <ac:spMkLst>
            <pc:docMk/>
            <pc:sldMk cId="2809413147" sldId="312"/>
            <ac:spMk id="13" creationId="{1032114D-6E9E-4755-B5A2-E4918C2431B5}"/>
          </ac:spMkLst>
        </pc:spChg>
        <pc:spChg chg="mod">
          <ac:chgData name="Samanta Zaniquelli" userId="a48fa1e68f08aa40" providerId="LiveId" clId="{443B520F-4E3A-4033-8735-8CB499C736B6}" dt="2022-03-23T19:00:50.292" v="5863" actId="1037"/>
          <ac:spMkLst>
            <pc:docMk/>
            <pc:sldMk cId="2809413147" sldId="312"/>
            <ac:spMk id="31" creationId="{19FF2A2E-0731-4E4B-8A2C-E6A689D7566B}"/>
          </ac:spMkLst>
        </pc:spChg>
        <pc:picChg chg="add mod ord">
          <ac:chgData name="Samanta Zaniquelli" userId="a48fa1e68f08aa40" providerId="LiveId" clId="{443B520F-4E3A-4033-8735-8CB499C736B6}" dt="2022-03-23T19:20:11.797" v="6546" actId="166"/>
          <ac:picMkLst>
            <pc:docMk/>
            <pc:sldMk cId="2809413147" sldId="312"/>
            <ac:picMk id="3" creationId="{3CF7E7AF-571C-47E8-9555-C040148BA93E}"/>
          </ac:picMkLst>
        </pc:picChg>
        <pc:picChg chg="del">
          <ac:chgData name="Samanta Zaniquelli" userId="a48fa1e68f08aa40" providerId="LiveId" clId="{443B520F-4E3A-4033-8735-8CB499C736B6}" dt="2022-03-23T19:00:11.079" v="5746" actId="478"/>
          <ac:picMkLst>
            <pc:docMk/>
            <pc:sldMk cId="2809413147" sldId="312"/>
            <ac:picMk id="4" creationId="{45A9965B-F69E-4008-B348-2ADAA3660877}"/>
          </ac:picMkLst>
        </pc:picChg>
      </pc:sldChg>
      <pc:sldChg chg="modSp add mod ord">
        <pc:chgData name="Samanta Zaniquelli" userId="a48fa1e68f08aa40" providerId="LiveId" clId="{443B520F-4E3A-4033-8735-8CB499C736B6}" dt="2022-03-23T19:04:28.969" v="6184"/>
        <pc:sldMkLst>
          <pc:docMk/>
          <pc:sldMk cId="2417776641" sldId="313"/>
        </pc:sldMkLst>
        <pc:spChg chg="mod">
          <ac:chgData name="Samanta Zaniquelli" userId="a48fa1e68f08aa40" providerId="LiveId" clId="{443B520F-4E3A-4033-8735-8CB499C736B6}" dt="2022-03-23T19:04:28.969" v="6184"/>
          <ac:spMkLst>
            <pc:docMk/>
            <pc:sldMk cId="2417776641" sldId="313"/>
            <ac:spMk id="28" creationId="{0B91C0C1-D841-483B-A394-44394047760F}"/>
          </ac:spMkLst>
        </pc:spChg>
      </pc:sldChg>
      <pc:sldChg chg="modSp add mod">
        <pc:chgData name="Samanta Zaniquelli" userId="a48fa1e68f08aa40" providerId="LiveId" clId="{443B520F-4E3A-4033-8735-8CB499C736B6}" dt="2022-03-23T23:17:41.638" v="10393" actId="20577"/>
        <pc:sldMkLst>
          <pc:docMk/>
          <pc:sldMk cId="1276058676" sldId="314"/>
        </pc:sldMkLst>
        <pc:spChg chg="mod">
          <ac:chgData name="Samanta Zaniquelli" userId="a48fa1e68f08aa40" providerId="LiveId" clId="{443B520F-4E3A-4033-8735-8CB499C736B6}" dt="2022-03-23T23:17:41.638" v="10393" actId="20577"/>
          <ac:spMkLst>
            <pc:docMk/>
            <pc:sldMk cId="1276058676" sldId="314"/>
            <ac:spMk id="4" creationId="{7814EEC6-F185-4596-A5B3-BE7F422DE45C}"/>
          </ac:spMkLst>
        </pc:spChg>
        <pc:spChg chg="mod">
          <ac:chgData name="Samanta Zaniquelli" userId="a48fa1e68f08aa40" providerId="LiveId" clId="{443B520F-4E3A-4033-8735-8CB499C736B6}" dt="2022-03-23T19:07:03.841" v="6221" actId="1076"/>
          <ac:spMkLst>
            <pc:docMk/>
            <pc:sldMk cId="1276058676" sldId="314"/>
            <ac:spMk id="17" creationId="{88B35694-1435-4010-AEAC-9E926B046EDC}"/>
          </ac:spMkLst>
        </pc:spChg>
        <pc:spChg chg="mod">
          <ac:chgData name="Samanta Zaniquelli" userId="a48fa1e68f08aa40" providerId="LiveId" clId="{443B520F-4E3A-4033-8735-8CB499C736B6}" dt="2022-03-23T23:17:23.716" v="10389" actId="1038"/>
          <ac:spMkLst>
            <pc:docMk/>
            <pc:sldMk cId="1276058676" sldId="314"/>
            <ac:spMk id="20" creationId="{28FAD2D6-3AED-44EB-B3C1-7D231094A56B}"/>
          </ac:spMkLst>
        </pc:spChg>
        <pc:picChg chg="mod">
          <ac:chgData name="Samanta Zaniquelli" userId="a48fa1e68f08aa40" providerId="LiveId" clId="{443B520F-4E3A-4033-8735-8CB499C736B6}" dt="2022-03-23T23:17:23.716" v="10389" actId="1038"/>
          <ac:picMkLst>
            <pc:docMk/>
            <pc:sldMk cId="1276058676" sldId="314"/>
            <ac:picMk id="19" creationId="{01C3D910-1C7C-4D9D-90AC-30452C878A15}"/>
          </ac:picMkLst>
        </pc:picChg>
        <pc:picChg chg="mod">
          <ac:chgData name="Samanta Zaniquelli" userId="a48fa1e68f08aa40" providerId="LiveId" clId="{443B520F-4E3A-4033-8735-8CB499C736B6}" dt="2022-03-23T23:17:23.716" v="10389" actId="1038"/>
          <ac:picMkLst>
            <pc:docMk/>
            <pc:sldMk cId="1276058676" sldId="314"/>
            <ac:picMk id="21" creationId="{29DBFEA1-300C-46AE-B6CD-23C3E3C7A321}"/>
          </ac:picMkLst>
        </pc:picChg>
      </pc:sldChg>
      <pc:sldChg chg="modSp add mod">
        <pc:chgData name="Samanta Zaniquelli" userId="a48fa1e68f08aa40" providerId="LiveId" clId="{443B520F-4E3A-4033-8735-8CB499C736B6}" dt="2022-03-23T19:13:23.946" v="6457" actId="20577"/>
        <pc:sldMkLst>
          <pc:docMk/>
          <pc:sldMk cId="278350796" sldId="315"/>
        </pc:sldMkLst>
        <pc:spChg chg="mod">
          <ac:chgData name="Samanta Zaniquelli" userId="a48fa1e68f08aa40" providerId="LiveId" clId="{443B520F-4E3A-4033-8735-8CB499C736B6}" dt="2022-03-23T19:13:23.946" v="6457" actId="20577"/>
          <ac:spMkLst>
            <pc:docMk/>
            <pc:sldMk cId="278350796" sldId="315"/>
            <ac:spMk id="3" creationId="{DA0E07C4-6515-4242-92FB-1628C14B6722}"/>
          </ac:spMkLst>
        </pc:spChg>
        <pc:spChg chg="mod">
          <ac:chgData name="Samanta Zaniquelli" userId="a48fa1e68f08aa40" providerId="LiveId" clId="{443B520F-4E3A-4033-8735-8CB499C736B6}" dt="2022-03-23T19:09:49.199" v="6372" actId="20577"/>
          <ac:spMkLst>
            <pc:docMk/>
            <pc:sldMk cId="278350796" sldId="315"/>
            <ac:spMk id="28" creationId="{0B91C0C1-D841-483B-A394-44394047760F}"/>
          </ac:spMkLst>
        </pc:spChg>
      </pc:sldChg>
      <pc:sldChg chg="add del">
        <pc:chgData name="Samanta Zaniquelli" userId="a48fa1e68f08aa40" providerId="LiveId" clId="{443B520F-4E3A-4033-8735-8CB499C736B6}" dt="2022-03-23T19:09:30.690" v="6345"/>
        <pc:sldMkLst>
          <pc:docMk/>
          <pc:sldMk cId="3752210195" sldId="315"/>
        </pc:sldMkLst>
      </pc:sldChg>
      <pc:sldChg chg="addSp delSp modSp add mod">
        <pc:chgData name="Samanta Zaniquelli" userId="a48fa1e68f08aa40" providerId="LiveId" clId="{443B520F-4E3A-4033-8735-8CB499C736B6}" dt="2022-03-23T19:21:34.411" v="6552" actId="14100"/>
        <pc:sldMkLst>
          <pc:docMk/>
          <pc:sldMk cId="864969113" sldId="316"/>
        </pc:sldMkLst>
        <pc:picChg chg="del">
          <ac:chgData name="Samanta Zaniquelli" userId="a48fa1e68f08aa40" providerId="LiveId" clId="{443B520F-4E3A-4033-8735-8CB499C736B6}" dt="2022-03-23T19:17:31.628" v="6533" actId="478"/>
          <ac:picMkLst>
            <pc:docMk/>
            <pc:sldMk cId="864969113" sldId="316"/>
            <ac:picMk id="18" creationId="{99693E67-8283-4222-9704-C4967603AF97}"/>
          </ac:picMkLst>
        </pc:picChg>
        <pc:picChg chg="add mod modCrop">
          <ac:chgData name="Samanta Zaniquelli" userId="a48fa1e68f08aa40" providerId="LiveId" clId="{443B520F-4E3A-4033-8735-8CB499C736B6}" dt="2022-03-23T19:21:34.411" v="6552" actId="14100"/>
          <ac:picMkLst>
            <pc:docMk/>
            <pc:sldMk cId="864969113" sldId="316"/>
            <ac:picMk id="19" creationId="{1F2D6A4C-83F5-466B-B0AF-EE2A9022DFC3}"/>
          </ac:picMkLst>
        </pc:picChg>
      </pc:sldChg>
      <pc:sldChg chg="delSp modSp add del mod">
        <pc:chgData name="Samanta Zaniquelli" userId="a48fa1e68f08aa40" providerId="LiveId" clId="{443B520F-4E3A-4033-8735-8CB499C736B6}" dt="2022-03-23T19:17:18.980" v="6531" actId="47"/>
        <pc:sldMkLst>
          <pc:docMk/>
          <pc:sldMk cId="3993101446" sldId="316"/>
        </pc:sldMkLst>
        <pc:spChg chg="mod">
          <ac:chgData name="Samanta Zaniquelli" userId="a48fa1e68f08aa40" providerId="LiveId" clId="{443B520F-4E3A-4033-8735-8CB499C736B6}" dt="2022-03-23T19:15:11.787" v="6528" actId="20577"/>
          <ac:spMkLst>
            <pc:docMk/>
            <pc:sldMk cId="3993101446" sldId="316"/>
            <ac:spMk id="24" creationId="{1A61DF00-57E2-4A7D-AD72-B3D6CBF80855}"/>
          </ac:spMkLst>
        </pc:spChg>
        <pc:spChg chg="mod">
          <ac:chgData name="Samanta Zaniquelli" userId="a48fa1e68f08aa40" providerId="LiveId" clId="{443B520F-4E3A-4033-8735-8CB499C736B6}" dt="2022-03-23T19:15:17.058" v="6530" actId="1076"/>
          <ac:spMkLst>
            <pc:docMk/>
            <pc:sldMk cId="3993101446" sldId="316"/>
            <ac:spMk id="37" creationId="{548270E9-9FE9-4BD2-AD34-791832DBFDB2}"/>
          </ac:spMkLst>
        </pc:spChg>
        <pc:picChg chg="del">
          <ac:chgData name="Samanta Zaniquelli" userId="a48fa1e68f08aa40" providerId="LiveId" clId="{443B520F-4E3A-4033-8735-8CB499C736B6}" dt="2022-03-23T19:15:13.552" v="6529" actId="478"/>
          <ac:picMkLst>
            <pc:docMk/>
            <pc:sldMk cId="3993101446" sldId="316"/>
            <ac:picMk id="3" creationId="{AC38B96D-3A30-4649-8894-E76A954B272E}"/>
          </ac:picMkLst>
        </pc:picChg>
      </pc:sldChg>
      <pc:sldChg chg="addSp delSp modSp add mod">
        <pc:chgData name="Samanta Zaniquelli" userId="a48fa1e68f08aa40" providerId="LiveId" clId="{443B520F-4E3A-4033-8735-8CB499C736B6}" dt="2022-03-23T19:22:50.501" v="6558" actId="1076"/>
        <pc:sldMkLst>
          <pc:docMk/>
          <pc:sldMk cId="3074730499" sldId="317"/>
        </pc:sldMkLst>
        <pc:picChg chg="add mod modCrop">
          <ac:chgData name="Samanta Zaniquelli" userId="a48fa1e68f08aa40" providerId="LiveId" clId="{443B520F-4E3A-4033-8735-8CB499C736B6}" dt="2022-03-23T19:22:50.501" v="6558" actId="1076"/>
          <ac:picMkLst>
            <pc:docMk/>
            <pc:sldMk cId="3074730499" sldId="317"/>
            <ac:picMk id="18" creationId="{F0191B08-4B98-4ACF-BE07-976986CE5F27}"/>
          </ac:picMkLst>
        </pc:picChg>
        <pc:picChg chg="del">
          <ac:chgData name="Samanta Zaniquelli" userId="a48fa1e68f08aa40" providerId="LiveId" clId="{443B520F-4E3A-4033-8735-8CB499C736B6}" dt="2022-03-23T19:21:53.594" v="6554" actId="478"/>
          <ac:picMkLst>
            <pc:docMk/>
            <pc:sldMk cId="3074730499" sldId="317"/>
            <ac:picMk id="19" creationId="{1F2D6A4C-83F5-466B-B0AF-EE2A9022DFC3}"/>
          </ac:picMkLst>
        </pc:picChg>
      </pc:sldChg>
      <pc:sldChg chg="addSp delSp modSp add mod">
        <pc:chgData name="Samanta Zaniquelli" userId="a48fa1e68f08aa40" providerId="LiveId" clId="{443B520F-4E3A-4033-8735-8CB499C736B6}" dt="2022-03-23T19:23:29.152" v="6564" actId="1076"/>
        <pc:sldMkLst>
          <pc:docMk/>
          <pc:sldMk cId="3410855719" sldId="318"/>
        </pc:sldMkLst>
        <pc:picChg chg="del">
          <ac:chgData name="Samanta Zaniquelli" userId="a48fa1e68f08aa40" providerId="LiveId" clId="{443B520F-4E3A-4033-8735-8CB499C736B6}" dt="2022-03-23T19:23:06.316" v="6560" actId="478"/>
          <ac:picMkLst>
            <pc:docMk/>
            <pc:sldMk cId="3410855719" sldId="318"/>
            <ac:picMk id="18" creationId="{F0191B08-4B98-4ACF-BE07-976986CE5F27}"/>
          </ac:picMkLst>
        </pc:picChg>
        <pc:picChg chg="add mod modCrop">
          <ac:chgData name="Samanta Zaniquelli" userId="a48fa1e68f08aa40" providerId="LiveId" clId="{443B520F-4E3A-4033-8735-8CB499C736B6}" dt="2022-03-23T19:23:29.152" v="6564" actId="1076"/>
          <ac:picMkLst>
            <pc:docMk/>
            <pc:sldMk cId="3410855719" sldId="318"/>
            <ac:picMk id="19" creationId="{117DD2F1-B01E-4FFD-BFB8-12A99834F09E}"/>
          </ac:picMkLst>
        </pc:picChg>
      </pc:sldChg>
      <pc:sldChg chg="addSp delSp modSp add del mod">
        <pc:chgData name="Samanta Zaniquelli" userId="a48fa1e68f08aa40" providerId="LiveId" clId="{443B520F-4E3A-4033-8735-8CB499C736B6}" dt="2022-03-23T19:24:22.270" v="6570" actId="2696"/>
        <pc:sldMkLst>
          <pc:docMk/>
          <pc:sldMk cId="2423794442" sldId="319"/>
        </pc:sldMkLst>
        <pc:picChg chg="add mod">
          <ac:chgData name="Samanta Zaniquelli" userId="a48fa1e68f08aa40" providerId="LiveId" clId="{443B520F-4E3A-4033-8735-8CB499C736B6}" dt="2022-03-23T19:24:16.255" v="6569" actId="1076"/>
          <ac:picMkLst>
            <pc:docMk/>
            <pc:sldMk cId="2423794442" sldId="319"/>
            <ac:picMk id="18" creationId="{5D302E7B-AC74-44CE-ABAC-AE6A271F0687}"/>
          </ac:picMkLst>
        </pc:picChg>
        <pc:picChg chg="del">
          <ac:chgData name="Samanta Zaniquelli" userId="a48fa1e68f08aa40" providerId="LiveId" clId="{443B520F-4E3A-4033-8735-8CB499C736B6}" dt="2022-03-23T19:23:45.398" v="6566" actId="478"/>
          <ac:picMkLst>
            <pc:docMk/>
            <pc:sldMk cId="2423794442" sldId="319"/>
            <ac:picMk id="19" creationId="{117DD2F1-B01E-4FFD-BFB8-12A99834F09E}"/>
          </ac:picMkLst>
        </pc:picChg>
        <pc:picChg chg="mod">
          <ac:chgData name="Samanta Zaniquelli" userId="a48fa1e68f08aa40" providerId="LiveId" clId="{443B520F-4E3A-4033-8735-8CB499C736B6}" dt="2022-03-23T19:24:11.339" v="6568" actId="1076"/>
          <ac:picMkLst>
            <pc:docMk/>
            <pc:sldMk cId="2423794442" sldId="319"/>
            <ac:picMk id="22" creationId="{9D905A98-8EC6-482F-9B85-F64F352B55D2}"/>
          </ac:picMkLst>
        </pc:picChg>
      </pc:sldChg>
      <pc:sldChg chg="addSp delSp modSp add mod ord">
        <pc:chgData name="Samanta Zaniquelli" userId="a48fa1e68f08aa40" providerId="LiveId" clId="{443B520F-4E3A-4033-8735-8CB499C736B6}" dt="2022-03-23T19:27:26.565" v="6614" actId="1076"/>
        <pc:sldMkLst>
          <pc:docMk/>
          <pc:sldMk cId="4178532315" sldId="319"/>
        </pc:sldMkLst>
        <pc:spChg chg="del">
          <ac:chgData name="Samanta Zaniquelli" userId="a48fa1e68f08aa40" providerId="LiveId" clId="{443B520F-4E3A-4033-8735-8CB499C736B6}" dt="2022-03-23T19:24:53.387" v="6574" actId="478"/>
          <ac:spMkLst>
            <pc:docMk/>
            <pc:sldMk cId="4178532315" sldId="319"/>
            <ac:spMk id="8" creationId="{35A0A7AB-E160-453D-A93E-3A0E6F8D53E7}"/>
          </ac:spMkLst>
        </pc:spChg>
        <pc:spChg chg="add mod">
          <ac:chgData name="Samanta Zaniquelli" userId="a48fa1e68f08aa40" providerId="LiveId" clId="{443B520F-4E3A-4033-8735-8CB499C736B6}" dt="2022-03-23T19:27:06.478" v="6609" actId="20577"/>
          <ac:spMkLst>
            <pc:docMk/>
            <pc:sldMk cId="4178532315" sldId="319"/>
            <ac:spMk id="10" creationId="{402465F0-636F-45AE-B95F-9F5E793B7E58}"/>
          </ac:spMkLst>
        </pc:spChg>
        <pc:spChg chg="del">
          <ac:chgData name="Samanta Zaniquelli" userId="a48fa1e68f08aa40" providerId="LiveId" clId="{443B520F-4E3A-4033-8735-8CB499C736B6}" dt="2022-03-23T19:26:04.320" v="6578" actId="478"/>
          <ac:spMkLst>
            <pc:docMk/>
            <pc:sldMk cId="4178532315" sldId="319"/>
            <ac:spMk id="11" creationId="{B4716D71-4FF2-46B1-A5B4-5DE0A0DC8DE5}"/>
          </ac:spMkLst>
        </pc:spChg>
        <pc:spChg chg="del">
          <ac:chgData name="Samanta Zaniquelli" userId="a48fa1e68f08aa40" providerId="LiveId" clId="{443B520F-4E3A-4033-8735-8CB499C736B6}" dt="2022-03-23T19:24:55.714" v="6575" actId="478"/>
          <ac:spMkLst>
            <pc:docMk/>
            <pc:sldMk cId="4178532315" sldId="319"/>
            <ac:spMk id="13" creationId="{D1A9CE58-CEAC-494C-B391-7E18E52C4B67}"/>
          </ac:spMkLst>
        </pc:spChg>
        <pc:picChg chg="del">
          <ac:chgData name="Samanta Zaniquelli" userId="a48fa1e68f08aa40" providerId="LiveId" clId="{443B520F-4E3A-4033-8735-8CB499C736B6}" dt="2022-03-23T19:24:53.387" v="6574" actId="478"/>
          <ac:picMkLst>
            <pc:docMk/>
            <pc:sldMk cId="4178532315" sldId="319"/>
            <ac:picMk id="3" creationId="{0981C491-0534-41E3-A687-3097CB3EAD4C}"/>
          </ac:picMkLst>
        </pc:picChg>
        <pc:picChg chg="mod">
          <ac:chgData name="Samanta Zaniquelli" userId="a48fa1e68f08aa40" providerId="LiveId" clId="{443B520F-4E3A-4033-8735-8CB499C736B6}" dt="2022-03-23T19:27:26.565" v="6614" actId="1076"/>
          <ac:picMkLst>
            <pc:docMk/>
            <pc:sldMk cId="4178532315" sldId="319"/>
            <ac:picMk id="7" creationId="{3953A396-86A5-4F9B-8C1E-9F77807D1DF4}"/>
          </ac:picMkLst>
        </pc:picChg>
        <pc:picChg chg="add mod">
          <ac:chgData name="Samanta Zaniquelli" userId="a48fa1e68f08aa40" providerId="LiveId" clId="{443B520F-4E3A-4033-8735-8CB499C736B6}" dt="2022-03-23T19:27:19.450" v="6613" actId="1076"/>
          <ac:picMkLst>
            <pc:docMk/>
            <pc:sldMk cId="4178532315" sldId="319"/>
            <ac:picMk id="9" creationId="{E8D7BF99-1D80-4055-BBB9-83115AF70D03}"/>
          </ac:picMkLst>
        </pc:picChg>
        <pc:picChg chg="del">
          <ac:chgData name="Samanta Zaniquelli" userId="a48fa1e68f08aa40" providerId="LiveId" clId="{443B520F-4E3A-4033-8735-8CB499C736B6}" dt="2022-03-23T19:24:57.656" v="6576" actId="478"/>
          <ac:picMkLst>
            <pc:docMk/>
            <pc:sldMk cId="4178532315" sldId="319"/>
            <ac:picMk id="15" creationId="{0D4A2799-2B27-4142-99D2-B8BF4D02DE77}"/>
          </ac:picMkLst>
        </pc:picChg>
      </pc:sldChg>
      <pc:sldChg chg="addSp delSp modSp add del mod">
        <pc:chgData name="Samanta Zaniquelli" userId="a48fa1e68f08aa40" providerId="LiveId" clId="{443B520F-4E3A-4033-8735-8CB499C736B6}" dt="2022-03-23T22:10:14.546" v="6803" actId="47"/>
        <pc:sldMkLst>
          <pc:docMk/>
          <pc:sldMk cId="4153098821" sldId="320"/>
        </pc:sldMkLst>
        <pc:spChg chg="mod">
          <ac:chgData name="Samanta Zaniquelli" userId="a48fa1e68f08aa40" providerId="LiveId" clId="{443B520F-4E3A-4033-8735-8CB499C736B6}" dt="2022-03-23T22:05:25.109" v="6736" actId="20577"/>
          <ac:spMkLst>
            <pc:docMk/>
            <pc:sldMk cId="4153098821" sldId="320"/>
            <ac:spMk id="10" creationId="{402465F0-636F-45AE-B95F-9F5E793B7E58}"/>
          </ac:spMkLst>
        </pc:spChg>
        <pc:picChg chg="add mod">
          <ac:chgData name="Samanta Zaniquelli" userId="a48fa1e68f08aa40" providerId="LiveId" clId="{443B520F-4E3A-4033-8735-8CB499C736B6}" dt="2022-03-23T22:06:25.333" v="6742"/>
          <ac:picMkLst>
            <pc:docMk/>
            <pc:sldMk cId="4153098821" sldId="320"/>
            <ac:picMk id="6" creationId="{536F52E1-5527-4EB6-A338-437021E3A0B4}"/>
          </ac:picMkLst>
        </pc:picChg>
        <pc:picChg chg="mod">
          <ac:chgData name="Samanta Zaniquelli" userId="a48fa1e68f08aa40" providerId="LiveId" clId="{443B520F-4E3A-4033-8735-8CB499C736B6}" dt="2022-03-23T22:05:15.405" v="6685" actId="1038"/>
          <ac:picMkLst>
            <pc:docMk/>
            <pc:sldMk cId="4153098821" sldId="320"/>
            <ac:picMk id="7" creationId="{3953A396-86A5-4F9B-8C1E-9F77807D1DF4}"/>
          </ac:picMkLst>
        </pc:picChg>
        <pc:picChg chg="del">
          <ac:chgData name="Samanta Zaniquelli" userId="a48fa1e68f08aa40" providerId="LiveId" clId="{443B520F-4E3A-4033-8735-8CB499C736B6}" dt="2022-03-23T22:05:09.325" v="6616" actId="478"/>
          <ac:picMkLst>
            <pc:docMk/>
            <pc:sldMk cId="4153098821" sldId="320"/>
            <ac:picMk id="9" creationId="{E8D7BF99-1D80-4055-BBB9-83115AF70D03}"/>
          </ac:picMkLst>
        </pc:picChg>
      </pc:sldChg>
      <pc:sldChg chg="addSp delSp modSp add del mod">
        <pc:chgData name="Samanta Zaniquelli" userId="a48fa1e68f08aa40" providerId="LiveId" clId="{443B520F-4E3A-4033-8735-8CB499C736B6}" dt="2022-03-23T22:11:29.968" v="6848" actId="47"/>
        <pc:sldMkLst>
          <pc:docMk/>
          <pc:sldMk cId="1027567775" sldId="321"/>
        </pc:sldMkLst>
        <pc:spChg chg="del">
          <ac:chgData name="Samanta Zaniquelli" userId="a48fa1e68f08aa40" providerId="LiveId" clId="{443B520F-4E3A-4033-8735-8CB499C736B6}" dt="2022-03-23T22:08:25.827" v="6748" actId="478"/>
          <ac:spMkLst>
            <pc:docMk/>
            <pc:sldMk cId="1027567775" sldId="321"/>
            <ac:spMk id="10" creationId="{402465F0-636F-45AE-B95F-9F5E793B7E58}"/>
          </ac:spMkLst>
        </pc:spChg>
        <pc:picChg chg="del">
          <ac:chgData name="Samanta Zaniquelli" userId="a48fa1e68f08aa40" providerId="LiveId" clId="{443B520F-4E3A-4033-8735-8CB499C736B6}" dt="2022-03-23T22:08:06.326" v="6744" actId="478"/>
          <ac:picMkLst>
            <pc:docMk/>
            <pc:sldMk cId="1027567775" sldId="321"/>
            <ac:picMk id="6" creationId="{536F52E1-5527-4EB6-A338-437021E3A0B4}"/>
          </ac:picMkLst>
        </pc:picChg>
        <pc:picChg chg="add mod">
          <ac:chgData name="Samanta Zaniquelli" userId="a48fa1e68f08aa40" providerId="LiveId" clId="{443B520F-4E3A-4033-8735-8CB499C736B6}" dt="2022-03-23T22:08:33.828" v="6749"/>
          <ac:picMkLst>
            <pc:docMk/>
            <pc:sldMk cId="1027567775" sldId="321"/>
            <ac:picMk id="8" creationId="{83C22E72-1F26-4243-B81D-E03544789BB3}"/>
          </ac:picMkLst>
        </pc:picChg>
      </pc:sldChg>
      <pc:sldChg chg="addSp delSp modSp add mod">
        <pc:chgData name="Samanta Zaniquelli" userId="a48fa1e68f08aa40" providerId="LiveId" clId="{443B520F-4E3A-4033-8735-8CB499C736B6}" dt="2022-03-23T22:10:10.610" v="6802" actId="1076"/>
        <pc:sldMkLst>
          <pc:docMk/>
          <pc:sldMk cId="1019967982" sldId="322"/>
        </pc:sldMkLst>
        <pc:spChg chg="del">
          <ac:chgData name="Samanta Zaniquelli" userId="a48fa1e68f08aa40" providerId="LiveId" clId="{443B520F-4E3A-4033-8735-8CB499C736B6}" dt="2022-03-23T22:09:35.493" v="6751" actId="478"/>
          <ac:spMkLst>
            <pc:docMk/>
            <pc:sldMk cId="1019967982" sldId="322"/>
            <ac:spMk id="3" creationId="{DA0E07C4-6515-4242-92FB-1628C14B6722}"/>
          </ac:spMkLst>
        </pc:spChg>
        <pc:spChg chg="mod">
          <ac:chgData name="Samanta Zaniquelli" userId="a48fa1e68f08aa40" providerId="LiveId" clId="{443B520F-4E3A-4033-8735-8CB499C736B6}" dt="2022-03-23T22:09:50.391" v="6798" actId="20577"/>
          <ac:spMkLst>
            <pc:docMk/>
            <pc:sldMk cId="1019967982" sldId="322"/>
            <ac:spMk id="28" creationId="{0B91C0C1-D841-483B-A394-44394047760F}"/>
          </ac:spMkLst>
        </pc:spChg>
        <pc:picChg chg="mod">
          <ac:chgData name="Samanta Zaniquelli" userId="a48fa1e68f08aa40" providerId="LiveId" clId="{443B520F-4E3A-4033-8735-8CB499C736B6}" dt="2022-03-23T22:10:07.859" v="6801" actId="1076"/>
          <ac:picMkLst>
            <pc:docMk/>
            <pc:sldMk cId="1019967982" sldId="322"/>
            <ac:picMk id="7" creationId="{3953A396-86A5-4F9B-8C1E-9F77807D1DF4}"/>
          </ac:picMkLst>
        </pc:picChg>
        <pc:picChg chg="add mod">
          <ac:chgData name="Samanta Zaniquelli" userId="a48fa1e68f08aa40" providerId="LiveId" clId="{443B520F-4E3A-4033-8735-8CB499C736B6}" dt="2022-03-23T22:10:10.610" v="6802" actId="1076"/>
          <ac:picMkLst>
            <pc:docMk/>
            <pc:sldMk cId="1019967982" sldId="322"/>
            <ac:picMk id="22" creationId="{4813E1A0-02D1-4D10-B962-84935613AC5F}"/>
          </ac:picMkLst>
        </pc:picChg>
      </pc:sldChg>
      <pc:sldChg chg="addSp delSp modSp add mod">
        <pc:chgData name="Samanta Zaniquelli" userId="a48fa1e68f08aa40" providerId="LiveId" clId="{443B520F-4E3A-4033-8735-8CB499C736B6}" dt="2022-03-23T22:11:09.266" v="6847" actId="1076"/>
        <pc:sldMkLst>
          <pc:docMk/>
          <pc:sldMk cId="154781946" sldId="323"/>
        </pc:sldMkLst>
        <pc:spChg chg="mod">
          <ac:chgData name="Samanta Zaniquelli" userId="a48fa1e68f08aa40" providerId="LiveId" clId="{443B520F-4E3A-4033-8735-8CB499C736B6}" dt="2022-03-23T22:10:41.975" v="6841" actId="20577"/>
          <ac:spMkLst>
            <pc:docMk/>
            <pc:sldMk cId="154781946" sldId="323"/>
            <ac:spMk id="28" creationId="{0B91C0C1-D841-483B-A394-44394047760F}"/>
          </ac:spMkLst>
        </pc:spChg>
        <pc:picChg chg="del">
          <ac:chgData name="Samanta Zaniquelli" userId="a48fa1e68f08aa40" providerId="LiveId" clId="{443B520F-4E3A-4033-8735-8CB499C736B6}" dt="2022-03-23T22:10:43.772" v="6842" actId="478"/>
          <ac:picMkLst>
            <pc:docMk/>
            <pc:sldMk cId="154781946" sldId="323"/>
            <ac:picMk id="22" creationId="{4813E1A0-02D1-4D10-B962-84935613AC5F}"/>
          </ac:picMkLst>
        </pc:picChg>
        <pc:picChg chg="add mod">
          <ac:chgData name="Samanta Zaniquelli" userId="a48fa1e68f08aa40" providerId="LiveId" clId="{443B520F-4E3A-4033-8735-8CB499C736B6}" dt="2022-03-23T22:11:09.266" v="6847" actId="1076"/>
          <ac:picMkLst>
            <pc:docMk/>
            <pc:sldMk cId="154781946" sldId="323"/>
            <ac:picMk id="25" creationId="{8FB9D2D9-3EB7-4947-BC70-C48998167EC0}"/>
          </ac:picMkLst>
        </pc:picChg>
      </pc:sldChg>
      <pc:sldChg chg="addSp delSp modSp add del mod ord">
        <pc:chgData name="Samanta Zaniquelli" userId="a48fa1e68f08aa40" providerId="LiveId" clId="{443B520F-4E3A-4033-8735-8CB499C736B6}" dt="2022-03-23T22:13:57.421" v="7009" actId="47"/>
        <pc:sldMkLst>
          <pc:docMk/>
          <pc:sldMk cId="3862603239" sldId="324"/>
        </pc:sldMkLst>
        <pc:spChg chg="mod">
          <ac:chgData name="Samanta Zaniquelli" userId="a48fa1e68f08aa40" providerId="LiveId" clId="{443B520F-4E3A-4033-8735-8CB499C736B6}" dt="2022-03-23T22:12:09.091" v="6907" actId="20577"/>
          <ac:spMkLst>
            <pc:docMk/>
            <pc:sldMk cId="3862603239" sldId="324"/>
            <ac:spMk id="10" creationId="{402465F0-636F-45AE-B95F-9F5E793B7E58}"/>
          </ac:spMkLst>
        </pc:spChg>
        <pc:picChg chg="add del mod">
          <ac:chgData name="Samanta Zaniquelli" userId="a48fa1e68f08aa40" providerId="LiveId" clId="{443B520F-4E3A-4033-8735-8CB499C736B6}" dt="2022-03-23T22:13:16.109" v="6958" actId="21"/>
          <ac:picMkLst>
            <pc:docMk/>
            <pc:sldMk cId="3862603239" sldId="324"/>
            <ac:picMk id="6" creationId="{0925A53D-7A60-4558-BE26-77B528AC91CE}"/>
          </ac:picMkLst>
        </pc:picChg>
        <pc:picChg chg="del">
          <ac:chgData name="Samanta Zaniquelli" userId="a48fa1e68f08aa40" providerId="LiveId" clId="{443B520F-4E3A-4033-8735-8CB499C736B6}" dt="2022-03-23T22:12:11.372" v="6908" actId="478"/>
          <ac:picMkLst>
            <pc:docMk/>
            <pc:sldMk cId="3862603239" sldId="324"/>
            <ac:picMk id="9" creationId="{E8D7BF99-1D80-4055-BBB9-83115AF70D03}"/>
          </ac:picMkLst>
        </pc:picChg>
      </pc:sldChg>
      <pc:sldChg chg="addSp delSp modSp add mod">
        <pc:chgData name="Samanta Zaniquelli" userId="a48fa1e68f08aa40" providerId="LiveId" clId="{443B520F-4E3A-4033-8735-8CB499C736B6}" dt="2022-03-23T22:13:53.685" v="7008" actId="1035"/>
        <pc:sldMkLst>
          <pc:docMk/>
          <pc:sldMk cId="4241548442" sldId="325"/>
        </pc:sldMkLst>
        <pc:spChg chg="mod">
          <ac:chgData name="Samanta Zaniquelli" userId="a48fa1e68f08aa40" providerId="LiveId" clId="{443B520F-4E3A-4033-8735-8CB499C736B6}" dt="2022-03-23T22:13:01.899" v="6956" actId="1076"/>
          <ac:spMkLst>
            <pc:docMk/>
            <pc:sldMk cId="4241548442" sldId="325"/>
            <ac:spMk id="28" creationId="{0B91C0C1-D841-483B-A394-44394047760F}"/>
          </ac:spMkLst>
        </pc:spChg>
        <pc:graphicFrameChg chg="del">
          <ac:chgData name="Samanta Zaniquelli" userId="a48fa1e68f08aa40" providerId="LiveId" clId="{443B520F-4E3A-4033-8735-8CB499C736B6}" dt="2022-03-23T22:13:06.106" v="6957" actId="478"/>
          <ac:graphicFrameMkLst>
            <pc:docMk/>
            <pc:sldMk cId="4241548442" sldId="325"/>
            <ac:graphicFrameMk id="2" creationId="{BE938A43-B6C3-43F8-AE12-400F76363AF2}"/>
          </ac:graphicFrameMkLst>
        </pc:graphicFrameChg>
        <pc:picChg chg="mod">
          <ac:chgData name="Samanta Zaniquelli" userId="a48fa1e68f08aa40" providerId="LiveId" clId="{443B520F-4E3A-4033-8735-8CB499C736B6}" dt="2022-03-23T22:13:36.663" v="6975" actId="1037"/>
          <ac:picMkLst>
            <pc:docMk/>
            <pc:sldMk cId="4241548442" sldId="325"/>
            <ac:picMk id="7" creationId="{3953A396-86A5-4F9B-8C1E-9F77807D1DF4}"/>
          </ac:picMkLst>
        </pc:picChg>
        <pc:picChg chg="add mod">
          <ac:chgData name="Samanta Zaniquelli" userId="a48fa1e68f08aa40" providerId="LiveId" clId="{443B520F-4E3A-4033-8735-8CB499C736B6}" dt="2022-03-23T22:13:53.685" v="7008" actId="1035"/>
          <ac:picMkLst>
            <pc:docMk/>
            <pc:sldMk cId="4241548442" sldId="325"/>
            <ac:picMk id="18" creationId="{FA37B6FE-D72B-40B1-BFEF-5DDE98B182FC}"/>
          </ac:picMkLst>
        </pc:picChg>
        <pc:picChg chg="del">
          <ac:chgData name="Samanta Zaniquelli" userId="a48fa1e68f08aa40" providerId="LiveId" clId="{443B520F-4E3A-4033-8735-8CB499C736B6}" dt="2022-03-23T22:13:27.971" v="6961" actId="478"/>
          <ac:picMkLst>
            <pc:docMk/>
            <pc:sldMk cId="4241548442" sldId="325"/>
            <ac:picMk id="25" creationId="{BFC433A3-AF8F-48B6-B0F5-D23BF69DF98F}"/>
          </ac:picMkLst>
        </pc:picChg>
      </pc:sldChg>
      <pc:sldChg chg="addSp delSp modSp add mod ord">
        <pc:chgData name="Samanta Zaniquelli" userId="a48fa1e68f08aa40" providerId="LiveId" clId="{443B520F-4E3A-4033-8735-8CB499C736B6}" dt="2022-03-23T22:18:04.915" v="7116"/>
        <pc:sldMkLst>
          <pc:docMk/>
          <pc:sldMk cId="2318254322" sldId="326"/>
        </pc:sldMkLst>
        <pc:spChg chg="mod">
          <ac:chgData name="Samanta Zaniquelli" userId="a48fa1e68f08aa40" providerId="LiveId" clId="{443B520F-4E3A-4033-8735-8CB499C736B6}" dt="2022-03-23T22:14:33.998" v="7065" actId="14100"/>
          <ac:spMkLst>
            <pc:docMk/>
            <pc:sldMk cId="2318254322" sldId="326"/>
            <ac:spMk id="28" creationId="{0B91C0C1-D841-483B-A394-44394047760F}"/>
          </ac:spMkLst>
        </pc:spChg>
        <pc:picChg chg="mod">
          <ac:chgData name="Samanta Zaniquelli" userId="a48fa1e68f08aa40" providerId="LiveId" clId="{443B520F-4E3A-4033-8735-8CB499C736B6}" dt="2022-03-23T22:15:26.452" v="7076" actId="1076"/>
          <ac:picMkLst>
            <pc:docMk/>
            <pc:sldMk cId="2318254322" sldId="326"/>
            <ac:picMk id="7" creationId="{3953A396-86A5-4F9B-8C1E-9F77807D1DF4}"/>
          </ac:picMkLst>
        </pc:picChg>
        <pc:picChg chg="add mod modCrop">
          <ac:chgData name="Samanta Zaniquelli" userId="a48fa1e68f08aa40" providerId="LiveId" clId="{443B520F-4E3A-4033-8735-8CB499C736B6}" dt="2022-03-23T22:15:40.989" v="7077" actId="14100"/>
          <ac:picMkLst>
            <pc:docMk/>
            <pc:sldMk cId="2318254322" sldId="326"/>
            <ac:picMk id="22" creationId="{F4C1FC9E-B879-4688-A816-0CBF1E34A09B}"/>
          </ac:picMkLst>
        </pc:picChg>
        <pc:picChg chg="del">
          <ac:chgData name="Samanta Zaniquelli" userId="a48fa1e68f08aa40" providerId="LiveId" clId="{443B520F-4E3A-4033-8735-8CB499C736B6}" dt="2022-03-23T22:14:07.217" v="7011" actId="478"/>
          <ac:picMkLst>
            <pc:docMk/>
            <pc:sldMk cId="2318254322" sldId="326"/>
            <ac:picMk id="25" creationId="{8FB9D2D9-3EB7-4947-BC70-C48998167EC0}"/>
          </ac:picMkLst>
        </pc:picChg>
      </pc:sldChg>
      <pc:sldChg chg="addSp delSp modSp add mod">
        <pc:chgData name="Samanta Zaniquelli" userId="a48fa1e68f08aa40" providerId="LiveId" clId="{443B520F-4E3A-4033-8735-8CB499C736B6}" dt="2022-03-23T22:21:51.543" v="7285" actId="313"/>
        <pc:sldMkLst>
          <pc:docMk/>
          <pc:sldMk cId="34225741" sldId="327"/>
        </pc:sldMkLst>
        <pc:spChg chg="add mod">
          <ac:chgData name="Samanta Zaniquelli" userId="a48fa1e68f08aa40" providerId="LiveId" clId="{443B520F-4E3A-4033-8735-8CB499C736B6}" dt="2022-03-23T22:18:23.203" v="7118"/>
          <ac:spMkLst>
            <pc:docMk/>
            <pc:sldMk cId="34225741" sldId="327"/>
            <ac:spMk id="18" creationId="{ABC8A660-7448-4BDE-9949-A23D27FE6B78}"/>
          </ac:spMkLst>
        </pc:spChg>
        <pc:spChg chg="add mod">
          <ac:chgData name="Samanta Zaniquelli" userId="a48fa1e68f08aa40" providerId="LiveId" clId="{443B520F-4E3A-4033-8735-8CB499C736B6}" dt="2022-03-23T22:21:51.543" v="7285" actId="313"/>
          <ac:spMkLst>
            <pc:docMk/>
            <pc:sldMk cId="34225741" sldId="327"/>
            <ac:spMk id="20" creationId="{335B92D1-7093-4E18-974E-B9BA1D82EDA8}"/>
          </ac:spMkLst>
        </pc:spChg>
        <pc:spChg chg="del mod">
          <ac:chgData name="Samanta Zaniquelli" userId="a48fa1e68f08aa40" providerId="LiveId" clId="{443B520F-4E3A-4033-8735-8CB499C736B6}" dt="2022-03-23T22:18:16.892" v="7117" actId="478"/>
          <ac:spMkLst>
            <pc:docMk/>
            <pc:sldMk cId="34225741" sldId="327"/>
            <ac:spMk id="28" creationId="{0B91C0C1-D841-483B-A394-44394047760F}"/>
          </ac:spMkLst>
        </pc:spChg>
        <pc:graphicFrameChg chg="del">
          <ac:chgData name="Samanta Zaniquelli" userId="a48fa1e68f08aa40" providerId="LiveId" clId="{443B520F-4E3A-4033-8735-8CB499C736B6}" dt="2022-03-23T22:18:27.777" v="7119" actId="478"/>
          <ac:graphicFrameMkLst>
            <pc:docMk/>
            <pc:sldMk cId="34225741" sldId="327"/>
            <ac:graphicFrameMk id="2" creationId="{BE938A43-B6C3-43F8-AE12-400F76363AF2}"/>
          </ac:graphicFrameMkLst>
        </pc:graphicFrameChg>
        <pc:picChg chg="add del mod">
          <ac:chgData name="Samanta Zaniquelli" userId="a48fa1e68f08aa40" providerId="LiveId" clId="{443B520F-4E3A-4033-8735-8CB499C736B6}" dt="2022-03-23T22:18:40.323" v="7122" actId="478"/>
          <ac:picMkLst>
            <pc:docMk/>
            <pc:sldMk cId="34225741" sldId="327"/>
            <ac:picMk id="19" creationId="{4964B640-A710-4635-9343-0F69730FE48A}"/>
          </ac:picMkLst>
        </pc:picChg>
      </pc:sldChg>
      <pc:sldChg chg="modSp add mod">
        <pc:chgData name="Samanta Zaniquelli" userId="a48fa1e68f08aa40" providerId="LiveId" clId="{443B520F-4E3A-4033-8735-8CB499C736B6}" dt="2022-03-23T22:22:46.010" v="7354" actId="20577"/>
        <pc:sldMkLst>
          <pc:docMk/>
          <pc:sldMk cId="3915837614" sldId="328"/>
        </pc:sldMkLst>
        <pc:spChg chg="mod">
          <ac:chgData name="Samanta Zaniquelli" userId="a48fa1e68f08aa40" providerId="LiveId" clId="{443B520F-4E3A-4033-8735-8CB499C736B6}" dt="2022-03-23T22:22:46.010" v="7354" actId="20577"/>
          <ac:spMkLst>
            <pc:docMk/>
            <pc:sldMk cId="3915837614" sldId="328"/>
            <ac:spMk id="28" creationId="{0B91C0C1-D841-483B-A394-44394047760F}"/>
          </ac:spMkLst>
        </pc:spChg>
      </pc:sldChg>
      <pc:sldChg chg="delSp modSp add mod">
        <pc:chgData name="Samanta Zaniquelli" userId="a48fa1e68f08aa40" providerId="LiveId" clId="{443B520F-4E3A-4033-8735-8CB499C736B6}" dt="2022-03-23T23:49:18.877" v="11222" actId="404"/>
        <pc:sldMkLst>
          <pc:docMk/>
          <pc:sldMk cId="1791738470" sldId="329"/>
        </pc:sldMkLst>
        <pc:spChg chg="mod">
          <ac:chgData name="Samanta Zaniquelli" userId="a48fa1e68f08aa40" providerId="LiveId" clId="{443B520F-4E3A-4033-8735-8CB499C736B6}" dt="2022-03-23T23:49:18.877" v="11222" actId="404"/>
          <ac:spMkLst>
            <pc:docMk/>
            <pc:sldMk cId="1791738470" sldId="329"/>
            <ac:spMk id="3" creationId="{DA0E07C4-6515-4242-92FB-1628C14B6722}"/>
          </ac:spMkLst>
        </pc:spChg>
        <pc:spChg chg="del mod">
          <ac:chgData name="Samanta Zaniquelli" userId="a48fa1e68f08aa40" providerId="LiveId" clId="{443B520F-4E3A-4033-8735-8CB499C736B6}" dt="2022-03-23T22:23:45.574" v="7396" actId="478"/>
          <ac:spMkLst>
            <pc:docMk/>
            <pc:sldMk cId="1791738470" sldId="329"/>
            <ac:spMk id="22" creationId="{016C6E1E-1A91-441D-AC65-9A07E06377E3}"/>
          </ac:spMkLst>
        </pc:spChg>
        <pc:spChg chg="mod">
          <ac:chgData name="Samanta Zaniquelli" userId="a48fa1e68f08aa40" providerId="LiveId" clId="{443B520F-4E3A-4033-8735-8CB499C736B6}" dt="2022-03-23T22:26:10.387" v="7517" actId="1035"/>
          <ac:spMkLst>
            <pc:docMk/>
            <pc:sldMk cId="1791738470" sldId="329"/>
            <ac:spMk id="28" creationId="{0B91C0C1-D841-483B-A394-44394047760F}"/>
          </ac:spMkLst>
        </pc:spChg>
      </pc:sldChg>
      <pc:sldChg chg="modSp add mod">
        <pc:chgData name="Samanta Zaniquelli" userId="a48fa1e68f08aa40" providerId="LiveId" clId="{443B520F-4E3A-4033-8735-8CB499C736B6}" dt="2022-03-23T22:32:59.592" v="7874" actId="20577"/>
        <pc:sldMkLst>
          <pc:docMk/>
          <pc:sldMk cId="2108161667" sldId="330"/>
        </pc:sldMkLst>
        <pc:spChg chg="mod">
          <ac:chgData name="Samanta Zaniquelli" userId="a48fa1e68f08aa40" providerId="LiveId" clId="{443B520F-4E3A-4033-8735-8CB499C736B6}" dt="2022-03-23T22:30:19.615" v="7659" actId="1076"/>
          <ac:spMkLst>
            <pc:docMk/>
            <pc:sldMk cId="2108161667" sldId="330"/>
            <ac:spMk id="28" creationId="{0B91C0C1-D841-483B-A394-44394047760F}"/>
          </ac:spMkLst>
        </pc:spChg>
        <pc:graphicFrameChg chg="modGraphic">
          <ac:chgData name="Samanta Zaniquelli" userId="a48fa1e68f08aa40" providerId="LiveId" clId="{443B520F-4E3A-4033-8735-8CB499C736B6}" dt="2022-03-23T22:32:59.592" v="7874" actId="20577"/>
          <ac:graphicFrameMkLst>
            <pc:docMk/>
            <pc:sldMk cId="2108161667" sldId="330"/>
            <ac:graphicFrameMk id="18" creationId="{743CE94B-69BB-427E-AC80-89924C0C96A9}"/>
          </ac:graphicFrameMkLst>
        </pc:graphicFrameChg>
      </pc:sldChg>
      <pc:sldChg chg="addSp delSp modSp add del mod">
        <pc:chgData name="Samanta Zaniquelli" userId="a48fa1e68f08aa40" providerId="LiveId" clId="{443B520F-4E3A-4033-8735-8CB499C736B6}" dt="2022-03-23T22:29:28.043" v="7592" actId="47"/>
        <pc:sldMkLst>
          <pc:docMk/>
          <pc:sldMk cId="3465312930" sldId="330"/>
        </pc:sldMkLst>
        <pc:spChg chg="del">
          <ac:chgData name="Samanta Zaniquelli" userId="a48fa1e68f08aa40" providerId="LiveId" clId="{443B520F-4E3A-4033-8735-8CB499C736B6}" dt="2022-03-23T22:27:36.139" v="7528" actId="478"/>
          <ac:spMkLst>
            <pc:docMk/>
            <pc:sldMk cId="3465312930" sldId="330"/>
            <ac:spMk id="18" creationId="{87BC6C7A-EFA9-48CF-B08E-E079CCA9EAF0}"/>
          </ac:spMkLst>
        </pc:spChg>
        <pc:spChg chg="del">
          <ac:chgData name="Samanta Zaniquelli" userId="a48fa1e68f08aa40" providerId="LiveId" clId="{443B520F-4E3A-4033-8735-8CB499C736B6}" dt="2022-03-23T22:27:36.139" v="7528" actId="478"/>
          <ac:spMkLst>
            <pc:docMk/>
            <pc:sldMk cId="3465312930" sldId="330"/>
            <ac:spMk id="19" creationId="{402B9038-BDE6-4058-909E-7046E22DDB7D}"/>
          </ac:spMkLst>
        </pc:spChg>
        <pc:spChg chg="mod">
          <ac:chgData name="Samanta Zaniquelli" userId="a48fa1e68f08aa40" providerId="LiveId" clId="{443B520F-4E3A-4033-8735-8CB499C736B6}" dt="2022-03-23T22:28:11.847" v="7579" actId="1076"/>
          <ac:spMkLst>
            <pc:docMk/>
            <pc:sldMk cId="3465312930" sldId="330"/>
            <ac:spMk id="28" creationId="{0B91C0C1-D841-483B-A394-44394047760F}"/>
          </ac:spMkLst>
        </pc:spChg>
        <pc:spChg chg="del">
          <ac:chgData name="Samanta Zaniquelli" userId="a48fa1e68f08aa40" providerId="LiveId" clId="{443B520F-4E3A-4033-8735-8CB499C736B6}" dt="2022-03-23T22:27:36.139" v="7528" actId="478"/>
          <ac:spMkLst>
            <pc:docMk/>
            <pc:sldMk cId="3465312930" sldId="330"/>
            <ac:spMk id="37" creationId="{88443F74-2107-476F-99BF-99B0A10BA92A}"/>
          </ac:spMkLst>
        </pc:spChg>
        <pc:spChg chg="del">
          <ac:chgData name="Samanta Zaniquelli" userId="a48fa1e68f08aa40" providerId="LiveId" clId="{443B520F-4E3A-4033-8735-8CB499C736B6}" dt="2022-03-23T22:27:36.139" v="7528" actId="478"/>
          <ac:spMkLst>
            <pc:docMk/>
            <pc:sldMk cId="3465312930" sldId="330"/>
            <ac:spMk id="40" creationId="{F468A3B9-094C-477E-A52F-369903E576DF}"/>
          </ac:spMkLst>
        </pc:spChg>
        <pc:spChg chg="del">
          <ac:chgData name="Samanta Zaniquelli" userId="a48fa1e68f08aa40" providerId="LiveId" clId="{443B520F-4E3A-4033-8735-8CB499C736B6}" dt="2022-03-23T22:27:36.139" v="7528" actId="478"/>
          <ac:spMkLst>
            <pc:docMk/>
            <pc:sldMk cId="3465312930" sldId="330"/>
            <ac:spMk id="41" creationId="{0BA4F590-5DE9-47B8-87DD-4441AC2E3A2B}"/>
          </ac:spMkLst>
        </pc:spChg>
        <pc:spChg chg="del">
          <ac:chgData name="Samanta Zaniquelli" userId="a48fa1e68f08aa40" providerId="LiveId" clId="{443B520F-4E3A-4033-8735-8CB499C736B6}" dt="2022-03-23T22:27:36.139" v="7528" actId="478"/>
          <ac:spMkLst>
            <pc:docMk/>
            <pc:sldMk cId="3465312930" sldId="330"/>
            <ac:spMk id="42" creationId="{30E6B12D-C93E-4946-9BF9-49F8B4C541F3}"/>
          </ac:spMkLst>
        </pc:spChg>
        <pc:spChg chg="del">
          <ac:chgData name="Samanta Zaniquelli" userId="a48fa1e68f08aa40" providerId="LiveId" clId="{443B520F-4E3A-4033-8735-8CB499C736B6}" dt="2022-03-23T22:27:36.139" v="7528" actId="478"/>
          <ac:spMkLst>
            <pc:docMk/>
            <pc:sldMk cId="3465312930" sldId="330"/>
            <ac:spMk id="43" creationId="{E80761C6-58E5-4C1D-9247-BE8771DDFAA4}"/>
          </ac:spMkLst>
        </pc:spChg>
        <pc:spChg chg="del">
          <ac:chgData name="Samanta Zaniquelli" userId="a48fa1e68f08aa40" providerId="LiveId" clId="{443B520F-4E3A-4033-8735-8CB499C736B6}" dt="2022-03-23T22:27:36.139" v="7528" actId="478"/>
          <ac:spMkLst>
            <pc:docMk/>
            <pc:sldMk cId="3465312930" sldId="330"/>
            <ac:spMk id="44" creationId="{8F673F4F-6D73-4EAC-AFEC-A4A0865970A6}"/>
          </ac:spMkLst>
        </pc:spChg>
        <pc:picChg chg="add del mod">
          <ac:chgData name="Samanta Zaniquelli" userId="a48fa1e68f08aa40" providerId="LiveId" clId="{443B520F-4E3A-4033-8735-8CB499C736B6}" dt="2022-03-23T22:29:24.873" v="7591" actId="478"/>
          <ac:picMkLst>
            <pc:docMk/>
            <pc:sldMk cId="3465312930" sldId="330"/>
            <ac:picMk id="24" creationId="{7B064FB3-BFF2-4546-AC43-0504AA4E6866}"/>
          </ac:picMkLst>
        </pc:picChg>
        <pc:picChg chg="add del mod">
          <ac:chgData name="Samanta Zaniquelli" userId="a48fa1e68f08aa40" providerId="LiveId" clId="{443B520F-4E3A-4033-8735-8CB499C736B6}" dt="2022-03-23T22:29:24.873" v="7591" actId="478"/>
          <ac:picMkLst>
            <pc:docMk/>
            <pc:sldMk cId="3465312930" sldId="330"/>
            <ac:picMk id="26" creationId="{AB70CA0A-AA0D-42A7-9F96-61CD5790E4F1}"/>
          </ac:picMkLst>
        </pc:picChg>
        <pc:picChg chg="add del mod">
          <ac:chgData name="Samanta Zaniquelli" userId="a48fa1e68f08aa40" providerId="LiveId" clId="{443B520F-4E3A-4033-8735-8CB499C736B6}" dt="2022-03-23T22:29:24.873" v="7591" actId="478"/>
          <ac:picMkLst>
            <pc:docMk/>
            <pc:sldMk cId="3465312930" sldId="330"/>
            <ac:picMk id="27" creationId="{51AA5F77-FCD2-4418-AFC5-6B24E64E11AD}"/>
          </ac:picMkLst>
        </pc:picChg>
      </pc:sldChg>
      <pc:sldChg chg="addSp delSp modSp add mod">
        <pc:chgData name="Samanta Zaniquelli" userId="a48fa1e68f08aa40" providerId="LiveId" clId="{443B520F-4E3A-4033-8735-8CB499C736B6}" dt="2022-03-23T22:48:41.277" v="9082" actId="1076"/>
        <pc:sldMkLst>
          <pc:docMk/>
          <pc:sldMk cId="608775841" sldId="331"/>
        </pc:sldMkLst>
        <pc:spChg chg="del">
          <ac:chgData name="Samanta Zaniquelli" userId="a48fa1e68f08aa40" providerId="LiveId" clId="{443B520F-4E3A-4033-8735-8CB499C736B6}" dt="2022-03-23T22:34:32.132" v="7935" actId="478"/>
          <ac:spMkLst>
            <pc:docMk/>
            <pc:sldMk cId="608775841" sldId="331"/>
            <ac:spMk id="4" creationId="{FC6F5561-9910-40E3-83F9-7F0287633596}"/>
          </ac:spMkLst>
        </pc:spChg>
        <pc:spChg chg="mod">
          <ac:chgData name="Samanta Zaniquelli" userId="a48fa1e68f08aa40" providerId="LiveId" clId="{443B520F-4E3A-4033-8735-8CB499C736B6}" dt="2022-03-23T22:34:29.585" v="7934" actId="1076"/>
          <ac:spMkLst>
            <pc:docMk/>
            <pc:sldMk cId="608775841" sldId="331"/>
            <ac:spMk id="28" creationId="{0B91C0C1-D841-483B-A394-44394047760F}"/>
          </ac:spMkLst>
        </pc:spChg>
        <pc:graphicFrameChg chg="add mod modGraphic">
          <ac:chgData name="Samanta Zaniquelli" userId="a48fa1e68f08aa40" providerId="LiveId" clId="{443B520F-4E3A-4033-8735-8CB499C736B6}" dt="2022-03-23T22:48:41.277" v="9082" actId="1076"/>
          <ac:graphicFrameMkLst>
            <pc:docMk/>
            <pc:sldMk cId="608775841" sldId="331"/>
            <ac:graphicFrameMk id="2" creationId="{C8C1F3EE-C18A-43AD-ACDF-858290F1419C}"/>
          </ac:graphicFrameMkLst>
        </pc:graphicFrameChg>
        <pc:picChg chg="del">
          <ac:chgData name="Samanta Zaniquelli" userId="a48fa1e68f08aa40" providerId="LiveId" clId="{443B520F-4E3A-4033-8735-8CB499C736B6}" dt="2022-03-23T22:34:26.771" v="7932" actId="478"/>
          <ac:picMkLst>
            <pc:docMk/>
            <pc:sldMk cId="608775841" sldId="331"/>
            <ac:picMk id="3" creationId="{BEC75FB8-6DA7-4FD1-8FFC-49451213FA2C}"/>
          </ac:picMkLst>
        </pc:picChg>
        <pc:picChg chg="add del mod modCrop">
          <ac:chgData name="Samanta Zaniquelli" userId="a48fa1e68f08aa40" providerId="LiveId" clId="{443B520F-4E3A-4033-8735-8CB499C736B6}" dt="2022-03-23T22:46:47.321" v="9068" actId="478"/>
          <ac:picMkLst>
            <pc:docMk/>
            <pc:sldMk cId="608775841" sldId="331"/>
            <ac:picMk id="19" creationId="{8017F78B-1283-4E0F-B4F3-C8C0B0A73FC4}"/>
          </ac:picMkLst>
        </pc:picChg>
      </pc:sldChg>
      <pc:sldChg chg="addSp delSp modSp add mod">
        <pc:chgData name="Samanta Zaniquelli" userId="a48fa1e68f08aa40" providerId="LiveId" clId="{443B520F-4E3A-4033-8735-8CB499C736B6}" dt="2022-03-23T22:52:05.071" v="9327" actId="1076"/>
        <pc:sldMkLst>
          <pc:docMk/>
          <pc:sldMk cId="2972598133" sldId="332"/>
        </pc:sldMkLst>
        <pc:spChg chg="mod">
          <ac:chgData name="Samanta Zaniquelli" userId="a48fa1e68f08aa40" providerId="LiveId" clId="{443B520F-4E3A-4033-8735-8CB499C736B6}" dt="2022-03-23T22:49:34.161" v="9133" actId="1076"/>
          <ac:spMkLst>
            <pc:docMk/>
            <pc:sldMk cId="2972598133" sldId="332"/>
            <ac:spMk id="28" creationId="{0B91C0C1-D841-483B-A394-44394047760F}"/>
          </ac:spMkLst>
        </pc:spChg>
        <pc:graphicFrameChg chg="mod modGraphic">
          <ac:chgData name="Samanta Zaniquelli" userId="a48fa1e68f08aa40" providerId="LiveId" clId="{443B520F-4E3A-4033-8735-8CB499C736B6}" dt="2022-03-23T22:52:05.071" v="9327" actId="1076"/>
          <ac:graphicFrameMkLst>
            <pc:docMk/>
            <pc:sldMk cId="2972598133" sldId="332"/>
            <ac:graphicFrameMk id="18" creationId="{743CE94B-69BB-427E-AC80-89924C0C96A9}"/>
          </ac:graphicFrameMkLst>
        </pc:graphicFrameChg>
        <pc:picChg chg="add del mod">
          <ac:chgData name="Samanta Zaniquelli" userId="a48fa1e68f08aa40" providerId="LiveId" clId="{443B520F-4E3A-4033-8735-8CB499C736B6}" dt="2022-03-23T22:51:54.544" v="9325" actId="478"/>
          <ac:picMkLst>
            <pc:docMk/>
            <pc:sldMk cId="2972598133" sldId="332"/>
            <ac:picMk id="19" creationId="{CF48A5FD-5E25-4BD4-9D19-2BCC60CEC500}"/>
          </ac:picMkLst>
        </pc:picChg>
      </pc:sldChg>
      <pc:sldChg chg="addSp delSp modSp add mod">
        <pc:chgData name="Samanta Zaniquelli" userId="a48fa1e68f08aa40" providerId="LiveId" clId="{443B520F-4E3A-4033-8735-8CB499C736B6}" dt="2022-03-23T22:53:45.505" v="9396" actId="1035"/>
        <pc:sldMkLst>
          <pc:docMk/>
          <pc:sldMk cId="3633115676" sldId="333"/>
        </pc:sldMkLst>
        <pc:spChg chg="del">
          <ac:chgData name="Samanta Zaniquelli" userId="a48fa1e68f08aa40" providerId="LiveId" clId="{443B520F-4E3A-4033-8735-8CB499C736B6}" dt="2022-03-23T22:52:51.563" v="9329" actId="478"/>
          <ac:spMkLst>
            <pc:docMk/>
            <pc:sldMk cId="3633115676" sldId="333"/>
            <ac:spMk id="3" creationId="{DA0E07C4-6515-4242-92FB-1628C14B6722}"/>
          </ac:spMkLst>
        </pc:spChg>
        <pc:spChg chg="mod">
          <ac:chgData name="Samanta Zaniquelli" userId="a48fa1e68f08aa40" providerId="LiveId" clId="{443B520F-4E3A-4033-8735-8CB499C736B6}" dt="2022-03-23T22:53:41.634" v="9379" actId="1036"/>
          <ac:spMkLst>
            <pc:docMk/>
            <pc:sldMk cId="3633115676" sldId="333"/>
            <ac:spMk id="28" creationId="{0B91C0C1-D841-483B-A394-44394047760F}"/>
          </ac:spMkLst>
        </pc:spChg>
        <pc:picChg chg="add mod">
          <ac:chgData name="Samanta Zaniquelli" userId="a48fa1e68f08aa40" providerId="LiveId" clId="{443B520F-4E3A-4033-8735-8CB499C736B6}" dt="2022-03-23T22:53:45.505" v="9396" actId="1035"/>
          <ac:picMkLst>
            <pc:docMk/>
            <pc:sldMk cId="3633115676" sldId="333"/>
            <ac:picMk id="22" creationId="{1780DD12-9333-462B-BF49-8614D4D7E8B2}"/>
          </ac:picMkLst>
        </pc:picChg>
      </pc:sldChg>
      <pc:sldChg chg="add del">
        <pc:chgData name="Samanta Zaniquelli" userId="a48fa1e68f08aa40" providerId="LiveId" clId="{443B520F-4E3A-4033-8735-8CB499C736B6}" dt="2022-03-23T22:55:37.129" v="9400" actId="47"/>
        <pc:sldMkLst>
          <pc:docMk/>
          <pc:sldMk cId="382293496" sldId="334"/>
        </pc:sldMkLst>
      </pc:sldChg>
      <pc:sldChg chg="add del">
        <pc:chgData name="Samanta Zaniquelli" userId="a48fa1e68f08aa40" providerId="LiveId" clId="{443B520F-4E3A-4033-8735-8CB499C736B6}" dt="2022-03-23T22:55:11.172" v="9398" actId="47"/>
        <pc:sldMkLst>
          <pc:docMk/>
          <pc:sldMk cId="1131435021" sldId="334"/>
        </pc:sldMkLst>
      </pc:sldChg>
      <pc:sldChg chg="add del">
        <pc:chgData name="Samanta Zaniquelli" userId="a48fa1e68f08aa40" providerId="LiveId" clId="{443B520F-4E3A-4033-8735-8CB499C736B6}" dt="2022-03-23T22:56:05.062" v="9402" actId="2696"/>
        <pc:sldMkLst>
          <pc:docMk/>
          <pc:sldMk cId="2492073976" sldId="334"/>
        </pc:sldMkLst>
      </pc:sldChg>
      <pc:sldChg chg="addSp delSp modSp add mod">
        <pc:chgData name="Samanta Zaniquelli" userId="a48fa1e68f08aa40" providerId="LiveId" clId="{443B520F-4E3A-4033-8735-8CB499C736B6}" dt="2022-03-23T23:02:27.326" v="9953" actId="478"/>
        <pc:sldMkLst>
          <pc:docMk/>
          <pc:sldMk cId="3099825210" sldId="334"/>
        </pc:sldMkLst>
        <pc:spChg chg="del">
          <ac:chgData name="Samanta Zaniquelli" userId="a48fa1e68f08aa40" providerId="LiveId" clId="{443B520F-4E3A-4033-8735-8CB499C736B6}" dt="2022-03-23T22:56:35.778" v="9438" actId="478"/>
          <ac:spMkLst>
            <pc:docMk/>
            <pc:sldMk cId="3099825210" sldId="334"/>
            <ac:spMk id="4" creationId="{7814EEC6-F185-4596-A5B3-BE7F422DE45C}"/>
          </ac:spMkLst>
        </pc:spChg>
        <pc:spChg chg="mod">
          <ac:chgData name="Samanta Zaniquelli" userId="a48fa1e68f08aa40" providerId="LiveId" clId="{443B520F-4E3A-4033-8735-8CB499C736B6}" dt="2022-03-23T22:56:30.220" v="9437" actId="20577"/>
          <ac:spMkLst>
            <pc:docMk/>
            <pc:sldMk cId="3099825210" sldId="334"/>
            <ac:spMk id="17" creationId="{88B35694-1435-4010-AEAC-9E926B046EDC}"/>
          </ac:spMkLst>
        </pc:spChg>
        <pc:spChg chg="del">
          <ac:chgData name="Samanta Zaniquelli" userId="a48fa1e68f08aa40" providerId="LiveId" clId="{443B520F-4E3A-4033-8735-8CB499C736B6}" dt="2022-03-23T22:56:35.778" v="9438" actId="478"/>
          <ac:spMkLst>
            <pc:docMk/>
            <pc:sldMk cId="3099825210" sldId="334"/>
            <ac:spMk id="20" creationId="{28FAD2D6-3AED-44EB-B3C1-7D231094A56B}"/>
          </ac:spMkLst>
        </pc:spChg>
        <pc:graphicFrameChg chg="add mod modGraphic">
          <ac:chgData name="Samanta Zaniquelli" userId="a48fa1e68f08aa40" providerId="LiveId" clId="{443B520F-4E3A-4033-8735-8CB499C736B6}" dt="2022-03-23T23:00:37.467" v="9769" actId="1076"/>
          <ac:graphicFrameMkLst>
            <pc:docMk/>
            <pc:sldMk cId="3099825210" sldId="334"/>
            <ac:graphicFrameMk id="22" creationId="{3C9D9979-8A58-497A-8F05-72FB7A4FB877}"/>
          </ac:graphicFrameMkLst>
        </pc:graphicFrameChg>
        <pc:graphicFrameChg chg="add mod modGraphic">
          <ac:chgData name="Samanta Zaniquelli" userId="a48fa1e68f08aa40" providerId="LiveId" clId="{443B520F-4E3A-4033-8735-8CB499C736B6}" dt="2022-03-23T23:02:25.520" v="9952" actId="1076"/>
          <ac:graphicFrameMkLst>
            <pc:docMk/>
            <pc:sldMk cId="3099825210" sldId="334"/>
            <ac:graphicFrameMk id="24" creationId="{C93B2341-B979-4DF5-B2F5-DB86917CC64D}"/>
          </ac:graphicFrameMkLst>
        </pc:graphicFrameChg>
        <pc:picChg chg="del">
          <ac:chgData name="Samanta Zaniquelli" userId="a48fa1e68f08aa40" providerId="LiveId" clId="{443B520F-4E3A-4033-8735-8CB499C736B6}" dt="2022-03-23T22:56:37.937" v="9439" actId="478"/>
          <ac:picMkLst>
            <pc:docMk/>
            <pc:sldMk cId="3099825210" sldId="334"/>
            <ac:picMk id="19" creationId="{01C3D910-1C7C-4D9D-90AC-30452C878A15}"/>
          </ac:picMkLst>
        </pc:picChg>
        <pc:picChg chg="del">
          <ac:chgData name="Samanta Zaniquelli" userId="a48fa1e68f08aa40" providerId="LiveId" clId="{443B520F-4E3A-4033-8735-8CB499C736B6}" dt="2022-03-23T22:56:35.778" v="9438" actId="478"/>
          <ac:picMkLst>
            <pc:docMk/>
            <pc:sldMk cId="3099825210" sldId="334"/>
            <ac:picMk id="21" creationId="{29DBFEA1-300C-46AE-B6CD-23C3E3C7A321}"/>
          </ac:picMkLst>
        </pc:picChg>
        <pc:picChg chg="add del mod modCrop">
          <ac:chgData name="Samanta Zaniquelli" userId="a48fa1e68f08aa40" providerId="LiveId" clId="{443B520F-4E3A-4033-8735-8CB499C736B6}" dt="2022-03-23T23:00:02.059" v="9763" actId="478"/>
          <ac:picMkLst>
            <pc:docMk/>
            <pc:sldMk cId="3099825210" sldId="334"/>
            <ac:picMk id="23" creationId="{E3045860-D191-4A59-AA8D-348EB733753D}"/>
          </ac:picMkLst>
        </pc:picChg>
        <pc:picChg chg="add del mod modCrop">
          <ac:chgData name="Samanta Zaniquelli" userId="a48fa1e68f08aa40" providerId="LiveId" clId="{443B520F-4E3A-4033-8735-8CB499C736B6}" dt="2022-03-23T23:02:27.326" v="9953" actId="478"/>
          <ac:picMkLst>
            <pc:docMk/>
            <pc:sldMk cId="3099825210" sldId="334"/>
            <ac:picMk id="26" creationId="{9903DCF9-20E7-45F5-A73B-A52DC8EE95B6}"/>
          </ac:picMkLst>
        </pc:picChg>
      </pc:sldChg>
      <pc:sldChg chg="modSp add mod">
        <pc:chgData name="Samanta Zaniquelli" userId="a48fa1e68f08aa40" providerId="LiveId" clId="{443B520F-4E3A-4033-8735-8CB499C736B6}" dt="2022-03-23T23:05:15.523" v="10047" actId="20577"/>
        <pc:sldMkLst>
          <pc:docMk/>
          <pc:sldMk cId="120346886" sldId="335"/>
        </pc:sldMkLst>
        <pc:spChg chg="mod">
          <ac:chgData name="Samanta Zaniquelli" userId="a48fa1e68f08aa40" providerId="LiveId" clId="{443B520F-4E3A-4033-8735-8CB499C736B6}" dt="2022-03-23T23:03:21.909" v="10015" actId="1076"/>
          <ac:spMkLst>
            <pc:docMk/>
            <pc:sldMk cId="120346886" sldId="335"/>
            <ac:spMk id="18" creationId="{ABC8A660-7448-4BDE-9949-A23D27FE6B78}"/>
          </ac:spMkLst>
        </pc:spChg>
        <pc:spChg chg="mod">
          <ac:chgData name="Samanta Zaniquelli" userId="a48fa1e68f08aa40" providerId="LiveId" clId="{443B520F-4E3A-4033-8735-8CB499C736B6}" dt="2022-03-23T23:05:15.523" v="10047" actId="20577"/>
          <ac:spMkLst>
            <pc:docMk/>
            <pc:sldMk cId="120346886" sldId="335"/>
            <ac:spMk id="20" creationId="{335B92D1-7093-4E18-974E-B9BA1D82EDA8}"/>
          </ac:spMkLst>
        </pc:spChg>
      </pc:sldChg>
      <pc:sldChg chg="addSp delSp modSp add mod">
        <pc:chgData name="Samanta Zaniquelli" userId="a48fa1e68f08aa40" providerId="LiveId" clId="{443B520F-4E3A-4033-8735-8CB499C736B6}" dt="2022-03-23T23:07:44.512" v="10145" actId="1076"/>
        <pc:sldMkLst>
          <pc:docMk/>
          <pc:sldMk cId="2097885755" sldId="336"/>
        </pc:sldMkLst>
        <pc:spChg chg="add mod">
          <ac:chgData name="Samanta Zaniquelli" userId="a48fa1e68f08aa40" providerId="LiveId" clId="{443B520F-4E3A-4033-8735-8CB499C736B6}" dt="2022-03-23T23:07:44.512" v="10145" actId="1076"/>
          <ac:spMkLst>
            <pc:docMk/>
            <pc:sldMk cId="2097885755" sldId="336"/>
            <ac:spMk id="20" creationId="{C39AD760-2D0D-4E71-BB1D-632D78126C3A}"/>
          </ac:spMkLst>
        </pc:spChg>
        <pc:spChg chg="mod">
          <ac:chgData name="Samanta Zaniquelli" userId="a48fa1e68f08aa40" providerId="LiveId" clId="{443B520F-4E3A-4033-8735-8CB499C736B6}" dt="2022-03-23T23:06:23.734" v="10103" actId="20577"/>
          <ac:spMkLst>
            <pc:docMk/>
            <pc:sldMk cId="2097885755" sldId="336"/>
            <ac:spMk id="28" creationId="{0B91C0C1-D841-483B-A394-44394047760F}"/>
          </ac:spMkLst>
        </pc:spChg>
        <pc:graphicFrameChg chg="del">
          <ac:chgData name="Samanta Zaniquelli" userId="a48fa1e68f08aa40" providerId="LiveId" clId="{443B520F-4E3A-4033-8735-8CB499C736B6}" dt="2022-03-23T23:06:27.005" v="10104" actId="478"/>
          <ac:graphicFrameMkLst>
            <pc:docMk/>
            <pc:sldMk cId="2097885755" sldId="336"/>
            <ac:graphicFrameMk id="2" creationId="{C8C1F3EE-C18A-43AD-ACDF-858290F1419C}"/>
          </ac:graphicFrameMkLst>
        </pc:graphicFrameChg>
        <pc:picChg chg="add mod modCrop">
          <ac:chgData name="Samanta Zaniquelli" userId="a48fa1e68f08aa40" providerId="LiveId" clId="{443B520F-4E3A-4033-8735-8CB499C736B6}" dt="2022-03-23T23:07:12.090" v="10115" actId="732"/>
          <ac:picMkLst>
            <pc:docMk/>
            <pc:sldMk cId="2097885755" sldId="336"/>
            <ac:picMk id="18" creationId="{CBFBF23F-3ADE-4092-AFF0-571846EA4DAE}"/>
          </ac:picMkLst>
        </pc:picChg>
        <pc:picChg chg="add del mod">
          <ac:chgData name="Samanta Zaniquelli" userId="a48fa1e68f08aa40" providerId="LiveId" clId="{443B520F-4E3A-4033-8735-8CB499C736B6}" dt="2022-03-23T23:06:56.087" v="10112" actId="478"/>
          <ac:picMkLst>
            <pc:docMk/>
            <pc:sldMk cId="2097885755" sldId="336"/>
            <ac:picMk id="19" creationId="{B6FA5751-1DA3-4491-8A81-39A119CF55B9}"/>
          </ac:picMkLst>
        </pc:picChg>
      </pc:sldChg>
      <pc:sldChg chg="addSp delSp modSp add mod">
        <pc:chgData name="Samanta Zaniquelli" userId="a48fa1e68f08aa40" providerId="LiveId" clId="{443B520F-4E3A-4033-8735-8CB499C736B6}" dt="2022-03-23T23:09:08.974" v="10164"/>
        <pc:sldMkLst>
          <pc:docMk/>
          <pc:sldMk cId="1067733587" sldId="337"/>
        </pc:sldMkLst>
        <pc:spChg chg="del">
          <ac:chgData name="Samanta Zaniquelli" userId="a48fa1e68f08aa40" providerId="LiveId" clId="{443B520F-4E3A-4033-8735-8CB499C736B6}" dt="2022-03-23T23:08:52.655" v="10160" actId="478"/>
          <ac:spMkLst>
            <pc:docMk/>
            <pc:sldMk cId="1067733587" sldId="337"/>
            <ac:spMk id="20" creationId="{C39AD760-2D0D-4E71-BB1D-632D78126C3A}"/>
          </ac:spMkLst>
        </pc:spChg>
        <pc:picChg chg="add mod">
          <ac:chgData name="Samanta Zaniquelli" userId="a48fa1e68f08aa40" providerId="LiveId" clId="{443B520F-4E3A-4033-8735-8CB499C736B6}" dt="2022-03-23T23:09:08.974" v="10164"/>
          <ac:picMkLst>
            <pc:docMk/>
            <pc:sldMk cId="1067733587" sldId="337"/>
            <ac:picMk id="2" creationId="{370F7F81-9292-4747-B64C-695B674A4E51}"/>
          </ac:picMkLst>
        </pc:picChg>
        <pc:picChg chg="del">
          <ac:chgData name="Samanta Zaniquelli" userId="a48fa1e68f08aa40" providerId="LiveId" clId="{443B520F-4E3A-4033-8735-8CB499C736B6}" dt="2022-03-23T23:07:55.561" v="10147" actId="478"/>
          <ac:picMkLst>
            <pc:docMk/>
            <pc:sldMk cId="1067733587" sldId="337"/>
            <ac:picMk id="18" creationId="{CBFBF23F-3ADE-4092-AFF0-571846EA4DAE}"/>
          </ac:picMkLst>
        </pc:picChg>
        <pc:picChg chg="add del mod modCrop">
          <ac:chgData name="Samanta Zaniquelli" userId="a48fa1e68f08aa40" providerId="LiveId" clId="{443B520F-4E3A-4033-8735-8CB499C736B6}" dt="2022-03-23T23:08:32.237" v="10155" actId="478"/>
          <ac:picMkLst>
            <pc:docMk/>
            <pc:sldMk cId="1067733587" sldId="337"/>
            <ac:picMk id="19" creationId="{73BEED84-1B20-475E-8C29-76ED17669954}"/>
          </ac:picMkLst>
        </pc:picChg>
      </pc:sldChg>
      <pc:sldChg chg="addSp delSp modSp add mod ord">
        <pc:chgData name="Samanta Zaniquelli" userId="a48fa1e68f08aa40" providerId="LiveId" clId="{443B520F-4E3A-4033-8735-8CB499C736B6}" dt="2022-03-23T23:11:22.275" v="10205"/>
        <pc:sldMkLst>
          <pc:docMk/>
          <pc:sldMk cId="3793045580" sldId="338"/>
        </pc:sldMkLst>
        <pc:spChg chg="mod">
          <ac:chgData name="Samanta Zaniquelli" userId="a48fa1e68f08aa40" providerId="LiveId" clId="{443B520F-4E3A-4033-8735-8CB499C736B6}" dt="2022-03-23T23:10:45.565" v="10198" actId="1076"/>
          <ac:spMkLst>
            <pc:docMk/>
            <pc:sldMk cId="3793045580" sldId="338"/>
            <ac:spMk id="17" creationId="{88B35694-1435-4010-AEAC-9E926B046EDC}"/>
          </ac:spMkLst>
        </pc:spChg>
        <pc:graphicFrameChg chg="del">
          <ac:chgData name="Samanta Zaniquelli" userId="a48fa1e68f08aa40" providerId="LiveId" clId="{443B520F-4E3A-4033-8735-8CB499C736B6}" dt="2022-03-23T23:10:49.414" v="10199" actId="478"/>
          <ac:graphicFrameMkLst>
            <pc:docMk/>
            <pc:sldMk cId="3793045580" sldId="338"/>
            <ac:graphicFrameMk id="22" creationId="{3C9D9979-8A58-497A-8F05-72FB7A4FB877}"/>
          </ac:graphicFrameMkLst>
        </pc:graphicFrameChg>
        <pc:graphicFrameChg chg="del">
          <ac:chgData name="Samanta Zaniquelli" userId="a48fa1e68f08aa40" providerId="LiveId" clId="{443B520F-4E3A-4033-8735-8CB499C736B6}" dt="2022-03-23T23:10:52.580" v="10200" actId="478"/>
          <ac:graphicFrameMkLst>
            <pc:docMk/>
            <pc:sldMk cId="3793045580" sldId="338"/>
            <ac:graphicFrameMk id="24" creationId="{C93B2341-B979-4DF5-B2F5-DB86917CC64D}"/>
          </ac:graphicFrameMkLst>
        </pc:graphicFrameChg>
        <pc:picChg chg="add mod">
          <ac:chgData name="Samanta Zaniquelli" userId="a48fa1e68f08aa40" providerId="LiveId" clId="{443B520F-4E3A-4033-8735-8CB499C736B6}" dt="2022-03-23T23:11:02.822" v="10203" actId="1076"/>
          <ac:picMkLst>
            <pc:docMk/>
            <pc:sldMk cId="3793045580" sldId="338"/>
            <ac:picMk id="19" creationId="{4EAF7F2C-3E3F-44ED-9AE2-267B3C8DF506}"/>
          </ac:picMkLst>
        </pc:picChg>
      </pc:sldChg>
      <pc:sldChg chg="addSp delSp modSp add mod">
        <pc:chgData name="Samanta Zaniquelli" userId="a48fa1e68f08aa40" providerId="LiveId" clId="{443B520F-4E3A-4033-8735-8CB499C736B6}" dt="2022-03-23T23:12:34.494" v="10223" actId="1076"/>
        <pc:sldMkLst>
          <pc:docMk/>
          <pc:sldMk cId="3892789728" sldId="339"/>
        </pc:sldMkLst>
        <pc:spChg chg="del">
          <ac:chgData name="Samanta Zaniquelli" userId="a48fa1e68f08aa40" providerId="LiveId" clId="{443B520F-4E3A-4033-8735-8CB499C736B6}" dt="2022-03-23T23:11:53.894" v="10207" actId="478"/>
          <ac:spMkLst>
            <pc:docMk/>
            <pc:sldMk cId="3892789728" sldId="339"/>
            <ac:spMk id="17" creationId="{88B35694-1435-4010-AEAC-9E926B046EDC}"/>
          </ac:spMkLst>
        </pc:spChg>
        <pc:spChg chg="add mod">
          <ac:chgData name="Samanta Zaniquelli" userId="a48fa1e68f08aa40" providerId="LiveId" clId="{443B520F-4E3A-4033-8735-8CB499C736B6}" dt="2022-03-23T23:12:16.279" v="10218" actId="1036"/>
          <ac:spMkLst>
            <pc:docMk/>
            <pc:sldMk cId="3892789728" sldId="339"/>
            <ac:spMk id="19" creationId="{5F53E53E-F2D0-461D-878B-20C59A4F12BA}"/>
          </ac:spMkLst>
        </pc:spChg>
        <pc:graphicFrameChg chg="del">
          <ac:chgData name="Samanta Zaniquelli" userId="a48fa1e68f08aa40" providerId="LiveId" clId="{443B520F-4E3A-4033-8735-8CB499C736B6}" dt="2022-03-23T23:12:21.340" v="10219" actId="478"/>
          <ac:graphicFrameMkLst>
            <pc:docMk/>
            <pc:sldMk cId="3892789728" sldId="339"/>
            <ac:graphicFrameMk id="22" creationId="{3C9D9979-8A58-497A-8F05-72FB7A4FB877}"/>
          </ac:graphicFrameMkLst>
        </pc:graphicFrameChg>
        <pc:graphicFrameChg chg="del">
          <ac:chgData name="Samanta Zaniquelli" userId="a48fa1e68f08aa40" providerId="LiveId" clId="{443B520F-4E3A-4033-8735-8CB499C736B6}" dt="2022-03-23T23:12:24.270" v="10220" actId="478"/>
          <ac:graphicFrameMkLst>
            <pc:docMk/>
            <pc:sldMk cId="3892789728" sldId="339"/>
            <ac:graphicFrameMk id="24" creationId="{C93B2341-B979-4DF5-B2F5-DB86917CC64D}"/>
          </ac:graphicFrameMkLst>
        </pc:graphicFrameChg>
        <pc:picChg chg="add mod">
          <ac:chgData name="Samanta Zaniquelli" userId="a48fa1e68f08aa40" providerId="LiveId" clId="{443B520F-4E3A-4033-8735-8CB499C736B6}" dt="2022-03-23T23:12:34.494" v="10223" actId="1076"/>
          <ac:picMkLst>
            <pc:docMk/>
            <pc:sldMk cId="3892789728" sldId="339"/>
            <ac:picMk id="20" creationId="{8C69358B-2F8E-4FC8-939D-4783EDB80C52}"/>
          </ac:picMkLst>
        </pc:picChg>
      </pc:sldChg>
      <pc:sldChg chg="delSp modSp add del mod">
        <pc:chgData name="Samanta Zaniquelli" userId="a48fa1e68f08aa40" providerId="LiveId" clId="{443B520F-4E3A-4033-8735-8CB499C736B6}" dt="2022-04-12T14:33:38.444" v="11275" actId="2696"/>
        <pc:sldMkLst>
          <pc:docMk/>
          <pc:sldMk cId="4145934649" sldId="340"/>
        </pc:sldMkLst>
        <pc:spChg chg="del">
          <ac:chgData name="Samanta Zaniquelli" userId="a48fa1e68f08aa40" providerId="LiveId" clId="{443B520F-4E3A-4033-8735-8CB499C736B6}" dt="2022-03-31T16:53:28.843" v="11269" actId="478"/>
          <ac:spMkLst>
            <pc:docMk/>
            <pc:sldMk cId="4145934649" sldId="340"/>
            <ac:spMk id="19" creationId="{C85CFBCA-D8A2-4B9A-967D-832C26D4EC22}"/>
          </ac:spMkLst>
        </pc:spChg>
        <pc:spChg chg="del">
          <ac:chgData name="Samanta Zaniquelli" userId="a48fa1e68f08aa40" providerId="LiveId" clId="{443B520F-4E3A-4033-8735-8CB499C736B6}" dt="2022-03-31T16:53:16.719" v="11267" actId="478"/>
          <ac:spMkLst>
            <pc:docMk/>
            <pc:sldMk cId="4145934649" sldId="340"/>
            <ac:spMk id="28" creationId="{0B91C0C1-D841-483B-A394-44394047760F}"/>
          </ac:spMkLst>
        </pc:spChg>
        <pc:spChg chg="del">
          <ac:chgData name="Samanta Zaniquelli" userId="a48fa1e68f08aa40" providerId="LiveId" clId="{443B520F-4E3A-4033-8735-8CB499C736B6}" dt="2022-03-31T16:53:19.292" v="11268" actId="478"/>
          <ac:spMkLst>
            <pc:docMk/>
            <pc:sldMk cId="4145934649" sldId="340"/>
            <ac:spMk id="29" creationId="{D73AD945-F9AF-4C56-8E7E-2B6D0556BDD9}"/>
          </ac:spMkLst>
        </pc:spChg>
        <pc:picChg chg="del">
          <ac:chgData name="Samanta Zaniquelli" userId="a48fa1e68f08aa40" providerId="LiveId" clId="{443B520F-4E3A-4033-8735-8CB499C736B6}" dt="2022-03-31T16:53:15.251" v="11266" actId="478"/>
          <ac:picMkLst>
            <pc:docMk/>
            <pc:sldMk cId="4145934649" sldId="340"/>
            <ac:picMk id="3" creationId="{9C1E8C14-9635-48EC-8650-96717B02EBFC}"/>
          </ac:picMkLst>
        </pc:picChg>
        <pc:picChg chg="mod modCrop">
          <ac:chgData name="Samanta Zaniquelli" userId="a48fa1e68f08aa40" providerId="LiveId" clId="{443B520F-4E3A-4033-8735-8CB499C736B6}" dt="2022-03-31T16:57:22.379" v="11274" actId="732"/>
          <ac:picMkLst>
            <pc:docMk/>
            <pc:sldMk cId="4145934649" sldId="340"/>
            <ac:picMk id="13" creationId="{FD078B03-6AA4-4A06-BAB7-1B0D4A159A9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CF799-83B9-4FA6-B104-80CDE30169E1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E2D05A7F-0E6F-4902-B1D2-33541A3E47E6}">
      <dgm:prSet phldrT="[Texto]"/>
      <dgm:spPr/>
      <dgm:t>
        <a:bodyPr/>
        <a:lstStyle/>
        <a:p>
          <a:r>
            <a:rPr lang="pt-BR" dirty="0"/>
            <a:t>Conselho Administrativo</a:t>
          </a:r>
        </a:p>
      </dgm:t>
    </dgm:pt>
    <dgm:pt modelId="{A3014A64-ED4E-4280-9D1E-3A958403ADBB}" type="parTrans" cxnId="{12627FA3-8CDF-4A9F-BBA4-E6CF178F696B}">
      <dgm:prSet/>
      <dgm:spPr/>
      <dgm:t>
        <a:bodyPr/>
        <a:lstStyle/>
        <a:p>
          <a:endParaRPr lang="pt-BR"/>
        </a:p>
      </dgm:t>
    </dgm:pt>
    <dgm:pt modelId="{C2E94369-E1C6-48F9-A596-2FA22747423C}" type="sibTrans" cxnId="{12627FA3-8CDF-4A9F-BBA4-E6CF178F696B}">
      <dgm:prSet/>
      <dgm:spPr/>
      <dgm:t>
        <a:bodyPr/>
        <a:lstStyle/>
        <a:p>
          <a:endParaRPr lang="pt-BR"/>
        </a:p>
      </dgm:t>
    </dgm:pt>
    <dgm:pt modelId="{8B93070D-4A32-4A16-A012-6315ECA214BC}" type="asst">
      <dgm:prSet phldrT="[Texto]"/>
      <dgm:spPr>
        <a:solidFill>
          <a:srgbClr val="FFF03E"/>
        </a:solidFill>
      </dgm:spPr>
      <dgm:t>
        <a:bodyPr/>
        <a:lstStyle/>
        <a:p>
          <a:r>
            <a:rPr lang="pt-BR" dirty="0">
              <a:solidFill>
                <a:schemeClr val="tx1">
                  <a:lumMod val="75000"/>
                  <a:lumOff val="25000"/>
                </a:schemeClr>
              </a:solidFill>
            </a:rPr>
            <a:t>Conselho Fiscal</a:t>
          </a:r>
        </a:p>
      </dgm:t>
    </dgm:pt>
    <dgm:pt modelId="{F7988ACF-76BC-4C35-899B-8EB2EE4EC4FE}" type="parTrans" cxnId="{3913E043-6E0C-47A6-AC3E-543F207D24E0}">
      <dgm:prSet/>
      <dgm:spPr/>
      <dgm:t>
        <a:bodyPr/>
        <a:lstStyle/>
        <a:p>
          <a:endParaRPr lang="pt-BR"/>
        </a:p>
      </dgm:t>
    </dgm:pt>
    <dgm:pt modelId="{DCC39DDB-83E3-4154-8335-C8ED8A1B825A}" type="sibTrans" cxnId="{3913E043-6E0C-47A6-AC3E-543F207D24E0}">
      <dgm:prSet/>
      <dgm:spPr/>
      <dgm:t>
        <a:bodyPr/>
        <a:lstStyle/>
        <a:p>
          <a:endParaRPr lang="pt-BR"/>
        </a:p>
      </dgm:t>
    </dgm:pt>
    <dgm:pt modelId="{1E3B16F5-958F-4C5D-B557-12C8675F466B}">
      <dgm:prSet phldrT="[Texto]"/>
      <dgm:spPr>
        <a:solidFill>
          <a:srgbClr val="5EC4F0"/>
        </a:solidFill>
      </dgm:spPr>
      <dgm:t>
        <a:bodyPr/>
        <a:lstStyle/>
        <a:p>
          <a:r>
            <a:rPr lang="pt-BR" dirty="0"/>
            <a:t>Diretor Presidente</a:t>
          </a:r>
        </a:p>
      </dgm:t>
    </dgm:pt>
    <dgm:pt modelId="{634437ED-A5FF-4B7A-A790-EFD96A6D6C9A}" type="parTrans" cxnId="{F3B013F3-EE5C-4A43-8113-F4D6F994C958}">
      <dgm:prSet/>
      <dgm:spPr/>
      <dgm:t>
        <a:bodyPr/>
        <a:lstStyle/>
        <a:p>
          <a:endParaRPr lang="pt-BR"/>
        </a:p>
      </dgm:t>
    </dgm:pt>
    <dgm:pt modelId="{87938452-C969-4EAF-8AD5-8E2F16BC1D27}" type="sibTrans" cxnId="{F3B013F3-EE5C-4A43-8113-F4D6F994C958}">
      <dgm:prSet/>
      <dgm:spPr/>
      <dgm:t>
        <a:bodyPr/>
        <a:lstStyle/>
        <a:p>
          <a:endParaRPr lang="pt-BR"/>
        </a:p>
      </dgm:t>
    </dgm:pt>
    <dgm:pt modelId="{23619D29-6791-4F34-81B0-16E0BE877541}">
      <dgm:prSet phldrT="[Texto]"/>
      <dgm:spPr>
        <a:solidFill>
          <a:srgbClr val="5EC4F0"/>
        </a:solidFill>
      </dgm:spPr>
      <dgm:t>
        <a:bodyPr/>
        <a:lstStyle/>
        <a:p>
          <a:r>
            <a:rPr lang="pt-BR" dirty="0"/>
            <a:t>Diretor Administrativo Financeiro</a:t>
          </a:r>
        </a:p>
      </dgm:t>
    </dgm:pt>
    <dgm:pt modelId="{B8B5B15F-7717-44E8-83C5-D80DE5575F4D}" type="sibTrans" cxnId="{0F849C63-AC3B-4184-B2C1-7B2A5AB8A2C8}">
      <dgm:prSet/>
      <dgm:spPr/>
      <dgm:t>
        <a:bodyPr/>
        <a:lstStyle/>
        <a:p>
          <a:endParaRPr lang="pt-BR"/>
        </a:p>
      </dgm:t>
    </dgm:pt>
    <dgm:pt modelId="{DC40DD1C-ECDA-4EE3-97C0-CBFBE9406FFF}" type="parTrans" cxnId="{0F849C63-AC3B-4184-B2C1-7B2A5AB8A2C8}">
      <dgm:prSet/>
      <dgm:spPr/>
      <dgm:t>
        <a:bodyPr/>
        <a:lstStyle/>
        <a:p>
          <a:endParaRPr lang="pt-BR"/>
        </a:p>
      </dgm:t>
    </dgm:pt>
    <dgm:pt modelId="{FD5B7C88-928E-4C40-8B5A-E4A34E168324}">
      <dgm:prSet phldrT="[Texto]"/>
      <dgm:spPr>
        <a:solidFill>
          <a:srgbClr val="5EC4F0"/>
        </a:solidFill>
      </dgm:spPr>
      <dgm:t>
        <a:bodyPr/>
        <a:lstStyle/>
        <a:p>
          <a:r>
            <a:rPr lang="pt-BR" dirty="0"/>
            <a:t>Diretor de Previdência e Atuária</a:t>
          </a:r>
        </a:p>
      </dgm:t>
    </dgm:pt>
    <dgm:pt modelId="{B3A4C21E-0477-4A1F-965F-27BD262E16AC}" type="sibTrans" cxnId="{DE82F6A2-C9D5-48E7-8AFE-2A15BB8AF524}">
      <dgm:prSet/>
      <dgm:spPr/>
      <dgm:t>
        <a:bodyPr/>
        <a:lstStyle/>
        <a:p>
          <a:endParaRPr lang="pt-BR"/>
        </a:p>
      </dgm:t>
    </dgm:pt>
    <dgm:pt modelId="{D635BE9E-535A-45C9-98E2-96066A86AC27}" type="parTrans" cxnId="{DE82F6A2-C9D5-48E7-8AFE-2A15BB8AF524}">
      <dgm:prSet/>
      <dgm:spPr/>
      <dgm:t>
        <a:bodyPr/>
        <a:lstStyle/>
        <a:p>
          <a:endParaRPr lang="pt-BR"/>
        </a:p>
      </dgm:t>
    </dgm:pt>
    <dgm:pt modelId="{B38110EA-0C4E-4399-AE59-37998E6A4D69}" type="asst">
      <dgm:prSet/>
      <dgm:spPr>
        <a:solidFill>
          <a:srgbClr val="FFF03E"/>
        </a:solidFill>
      </dgm:spPr>
      <dgm:t>
        <a:bodyPr/>
        <a:lstStyle/>
        <a:p>
          <a:r>
            <a:rPr lang="pt-BR" dirty="0">
              <a:solidFill>
                <a:schemeClr val="tx1">
                  <a:lumMod val="75000"/>
                  <a:lumOff val="25000"/>
                </a:schemeClr>
              </a:solidFill>
            </a:rPr>
            <a:t>Comitê de Investimentos</a:t>
          </a:r>
        </a:p>
      </dgm:t>
    </dgm:pt>
    <dgm:pt modelId="{18007A0A-C339-4F15-AB0D-877712246C8D}" type="parTrans" cxnId="{2C4659AF-7344-458F-B3D6-1F4EC70DF782}">
      <dgm:prSet/>
      <dgm:spPr/>
      <dgm:t>
        <a:bodyPr/>
        <a:lstStyle/>
        <a:p>
          <a:endParaRPr lang="pt-BR"/>
        </a:p>
      </dgm:t>
    </dgm:pt>
    <dgm:pt modelId="{49820EE1-29C5-44DC-9464-13832570AB05}" type="sibTrans" cxnId="{2C4659AF-7344-458F-B3D6-1F4EC70DF782}">
      <dgm:prSet/>
      <dgm:spPr/>
      <dgm:t>
        <a:bodyPr/>
        <a:lstStyle/>
        <a:p>
          <a:endParaRPr lang="pt-BR"/>
        </a:p>
      </dgm:t>
    </dgm:pt>
    <dgm:pt modelId="{2C9DCF18-C045-4DE8-A65D-5D4A89B40E92}" type="pres">
      <dgm:prSet presAssocID="{CABCF799-83B9-4FA6-B104-80CDE30169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4E2D58-9D1E-41FC-88DB-0CF6F2FC9150}" type="pres">
      <dgm:prSet presAssocID="{E2D05A7F-0E6F-4902-B1D2-33541A3E47E6}" presName="hierRoot1" presStyleCnt="0">
        <dgm:presLayoutVars>
          <dgm:hierBranch val="init"/>
        </dgm:presLayoutVars>
      </dgm:prSet>
      <dgm:spPr/>
    </dgm:pt>
    <dgm:pt modelId="{CF63E522-8CBC-4015-BEE3-7602314B0E87}" type="pres">
      <dgm:prSet presAssocID="{E2D05A7F-0E6F-4902-B1D2-33541A3E47E6}" presName="rootComposite1" presStyleCnt="0"/>
      <dgm:spPr/>
    </dgm:pt>
    <dgm:pt modelId="{DC41747B-F88A-4A3C-81D4-BC54578E152C}" type="pres">
      <dgm:prSet presAssocID="{E2D05A7F-0E6F-4902-B1D2-33541A3E47E6}" presName="rootText1" presStyleLbl="node0" presStyleIdx="0" presStyleCnt="1">
        <dgm:presLayoutVars>
          <dgm:chPref val="3"/>
        </dgm:presLayoutVars>
      </dgm:prSet>
      <dgm:spPr/>
    </dgm:pt>
    <dgm:pt modelId="{48A2FF4B-53AB-4C9F-AC6B-3719C74D4D24}" type="pres">
      <dgm:prSet presAssocID="{E2D05A7F-0E6F-4902-B1D2-33541A3E47E6}" presName="rootConnector1" presStyleLbl="node1" presStyleIdx="0" presStyleCnt="0"/>
      <dgm:spPr/>
    </dgm:pt>
    <dgm:pt modelId="{8F054F59-0E29-4694-8625-610F243DC5F6}" type="pres">
      <dgm:prSet presAssocID="{E2D05A7F-0E6F-4902-B1D2-33541A3E47E6}" presName="hierChild2" presStyleCnt="0"/>
      <dgm:spPr/>
    </dgm:pt>
    <dgm:pt modelId="{3CFF1554-55E9-45E7-BBF4-6E342F89CDAF}" type="pres">
      <dgm:prSet presAssocID="{D635BE9E-535A-45C9-98E2-96066A86AC27}" presName="Name37" presStyleLbl="parChTrans1D2" presStyleIdx="0" presStyleCnt="5"/>
      <dgm:spPr/>
    </dgm:pt>
    <dgm:pt modelId="{B43E7F8D-E01A-4428-B8DE-75344E164C9B}" type="pres">
      <dgm:prSet presAssocID="{FD5B7C88-928E-4C40-8B5A-E4A34E168324}" presName="hierRoot2" presStyleCnt="0">
        <dgm:presLayoutVars>
          <dgm:hierBranch val="init"/>
        </dgm:presLayoutVars>
      </dgm:prSet>
      <dgm:spPr/>
    </dgm:pt>
    <dgm:pt modelId="{F96C523C-FBC5-48F8-AF65-A25E35DD46E7}" type="pres">
      <dgm:prSet presAssocID="{FD5B7C88-928E-4C40-8B5A-E4A34E168324}" presName="rootComposite" presStyleCnt="0"/>
      <dgm:spPr/>
    </dgm:pt>
    <dgm:pt modelId="{402B76E3-5B55-4C30-96AE-BB208ED0679A}" type="pres">
      <dgm:prSet presAssocID="{FD5B7C88-928E-4C40-8B5A-E4A34E168324}" presName="rootText" presStyleLbl="node2" presStyleIdx="0" presStyleCnt="3">
        <dgm:presLayoutVars>
          <dgm:chPref val="3"/>
        </dgm:presLayoutVars>
      </dgm:prSet>
      <dgm:spPr/>
    </dgm:pt>
    <dgm:pt modelId="{F2656EDE-A58A-4628-8391-339A40903949}" type="pres">
      <dgm:prSet presAssocID="{FD5B7C88-928E-4C40-8B5A-E4A34E168324}" presName="rootConnector" presStyleLbl="node2" presStyleIdx="0" presStyleCnt="3"/>
      <dgm:spPr/>
    </dgm:pt>
    <dgm:pt modelId="{2FE1D72B-166C-4CE7-8C26-7E94533A742C}" type="pres">
      <dgm:prSet presAssocID="{FD5B7C88-928E-4C40-8B5A-E4A34E168324}" presName="hierChild4" presStyleCnt="0"/>
      <dgm:spPr/>
    </dgm:pt>
    <dgm:pt modelId="{B979BC9C-F5D8-4205-A94D-B7CCB51DDA14}" type="pres">
      <dgm:prSet presAssocID="{FD5B7C88-928E-4C40-8B5A-E4A34E168324}" presName="hierChild5" presStyleCnt="0"/>
      <dgm:spPr/>
    </dgm:pt>
    <dgm:pt modelId="{B70F8063-B5E6-4771-B82E-A27B01804815}" type="pres">
      <dgm:prSet presAssocID="{634437ED-A5FF-4B7A-A790-EFD96A6D6C9A}" presName="Name37" presStyleLbl="parChTrans1D2" presStyleIdx="1" presStyleCnt="5"/>
      <dgm:spPr/>
    </dgm:pt>
    <dgm:pt modelId="{37A8EEBC-20E1-4EDE-9ECC-C31D728D757E}" type="pres">
      <dgm:prSet presAssocID="{1E3B16F5-958F-4C5D-B557-12C8675F466B}" presName="hierRoot2" presStyleCnt="0">
        <dgm:presLayoutVars>
          <dgm:hierBranch val="init"/>
        </dgm:presLayoutVars>
      </dgm:prSet>
      <dgm:spPr/>
    </dgm:pt>
    <dgm:pt modelId="{40BB7FF9-9FA4-497B-AC74-D9DF12F6EC5F}" type="pres">
      <dgm:prSet presAssocID="{1E3B16F5-958F-4C5D-B557-12C8675F466B}" presName="rootComposite" presStyleCnt="0"/>
      <dgm:spPr/>
    </dgm:pt>
    <dgm:pt modelId="{08D3829C-C88B-44FD-A7D5-53F67A3A7FF1}" type="pres">
      <dgm:prSet presAssocID="{1E3B16F5-958F-4C5D-B557-12C8675F466B}" presName="rootText" presStyleLbl="node2" presStyleIdx="1" presStyleCnt="3">
        <dgm:presLayoutVars>
          <dgm:chPref val="3"/>
        </dgm:presLayoutVars>
      </dgm:prSet>
      <dgm:spPr/>
    </dgm:pt>
    <dgm:pt modelId="{3DC8D0D7-6464-4524-92D6-B66E6BACC693}" type="pres">
      <dgm:prSet presAssocID="{1E3B16F5-958F-4C5D-B557-12C8675F466B}" presName="rootConnector" presStyleLbl="node2" presStyleIdx="1" presStyleCnt="3"/>
      <dgm:spPr/>
    </dgm:pt>
    <dgm:pt modelId="{795AF05A-3BA0-4367-8E04-CF041135FCA4}" type="pres">
      <dgm:prSet presAssocID="{1E3B16F5-958F-4C5D-B557-12C8675F466B}" presName="hierChild4" presStyleCnt="0"/>
      <dgm:spPr/>
    </dgm:pt>
    <dgm:pt modelId="{A2DE2CE2-8569-42EB-9BB5-9D729347149C}" type="pres">
      <dgm:prSet presAssocID="{1E3B16F5-958F-4C5D-B557-12C8675F466B}" presName="hierChild5" presStyleCnt="0"/>
      <dgm:spPr/>
    </dgm:pt>
    <dgm:pt modelId="{B2439418-51DD-401B-A149-5327D6C1E933}" type="pres">
      <dgm:prSet presAssocID="{DC40DD1C-ECDA-4EE3-97C0-CBFBE9406FFF}" presName="Name37" presStyleLbl="parChTrans1D2" presStyleIdx="2" presStyleCnt="5"/>
      <dgm:spPr/>
    </dgm:pt>
    <dgm:pt modelId="{A04B2F67-45FC-46D4-B68C-0D3DC2A8D0FB}" type="pres">
      <dgm:prSet presAssocID="{23619D29-6791-4F34-81B0-16E0BE877541}" presName="hierRoot2" presStyleCnt="0">
        <dgm:presLayoutVars>
          <dgm:hierBranch val="init"/>
        </dgm:presLayoutVars>
      </dgm:prSet>
      <dgm:spPr/>
    </dgm:pt>
    <dgm:pt modelId="{58D1D21C-5C52-4A7A-B861-FBEAEA62943C}" type="pres">
      <dgm:prSet presAssocID="{23619D29-6791-4F34-81B0-16E0BE877541}" presName="rootComposite" presStyleCnt="0"/>
      <dgm:spPr/>
    </dgm:pt>
    <dgm:pt modelId="{9CA7E355-FBCA-4A35-8E58-0A5CBA63D839}" type="pres">
      <dgm:prSet presAssocID="{23619D29-6791-4F34-81B0-16E0BE877541}" presName="rootText" presStyleLbl="node2" presStyleIdx="2" presStyleCnt="3">
        <dgm:presLayoutVars>
          <dgm:chPref val="3"/>
        </dgm:presLayoutVars>
      </dgm:prSet>
      <dgm:spPr/>
    </dgm:pt>
    <dgm:pt modelId="{F607E58A-7757-45B8-B2D1-73EC3722B176}" type="pres">
      <dgm:prSet presAssocID="{23619D29-6791-4F34-81B0-16E0BE877541}" presName="rootConnector" presStyleLbl="node2" presStyleIdx="2" presStyleCnt="3"/>
      <dgm:spPr/>
    </dgm:pt>
    <dgm:pt modelId="{EAB9E032-3A43-46E9-96CC-0780272655C7}" type="pres">
      <dgm:prSet presAssocID="{23619D29-6791-4F34-81B0-16E0BE877541}" presName="hierChild4" presStyleCnt="0"/>
      <dgm:spPr/>
    </dgm:pt>
    <dgm:pt modelId="{79AD3F1E-C63A-4406-87A5-0358B2C67363}" type="pres">
      <dgm:prSet presAssocID="{23619D29-6791-4F34-81B0-16E0BE877541}" presName="hierChild5" presStyleCnt="0"/>
      <dgm:spPr/>
    </dgm:pt>
    <dgm:pt modelId="{2807CD3B-87C0-465F-A4B7-9A5512CEFA50}" type="pres">
      <dgm:prSet presAssocID="{E2D05A7F-0E6F-4902-B1D2-33541A3E47E6}" presName="hierChild3" presStyleCnt="0"/>
      <dgm:spPr/>
    </dgm:pt>
    <dgm:pt modelId="{5AA4E766-415D-4797-B0CF-267D601E4E09}" type="pres">
      <dgm:prSet presAssocID="{F7988ACF-76BC-4C35-899B-8EB2EE4EC4FE}" presName="Name111" presStyleLbl="parChTrans1D2" presStyleIdx="3" presStyleCnt="5"/>
      <dgm:spPr/>
    </dgm:pt>
    <dgm:pt modelId="{C6A4A189-002B-40B8-93A5-567E51B4DA6A}" type="pres">
      <dgm:prSet presAssocID="{8B93070D-4A32-4A16-A012-6315ECA214BC}" presName="hierRoot3" presStyleCnt="0">
        <dgm:presLayoutVars>
          <dgm:hierBranch val="init"/>
        </dgm:presLayoutVars>
      </dgm:prSet>
      <dgm:spPr/>
    </dgm:pt>
    <dgm:pt modelId="{478BF5BE-EE14-4DC0-B66A-974ECF6EE5B2}" type="pres">
      <dgm:prSet presAssocID="{8B93070D-4A32-4A16-A012-6315ECA214BC}" presName="rootComposite3" presStyleCnt="0"/>
      <dgm:spPr/>
    </dgm:pt>
    <dgm:pt modelId="{A32CD997-784F-41FD-9B4A-95013AE35E93}" type="pres">
      <dgm:prSet presAssocID="{8B93070D-4A32-4A16-A012-6315ECA214BC}" presName="rootText3" presStyleLbl="asst1" presStyleIdx="0" presStyleCnt="2">
        <dgm:presLayoutVars>
          <dgm:chPref val="3"/>
        </dgm:presLayoutVars>
      </dgm:prSet>
      <dgm:spPr/>
    </dgm:pt>
    <dgm:pt modelId="{A22DBA96-C93F-480F-88B6-906D53433331}" type="pres">
      <dgm:prSet presAssocID="{8B93070D-4A32-4A16-A012-6315ECA214BC}" presName="rootConnector3" presStyleLbl="asst1" presStyleIdx="0" presStyleCnt="2"/>
      <dgm:spPr/>
    </dgm:pt>
    <dgm:pt modelId="{22486D98-29E3-4782-A030-A672A0CBF782}" type="pres">
      <dgm:prSet presAssocID="{8B93070D-4A32-4A16-A012-6315ECA214BC}" presName="hierChild6" presStyleCnt="0"/>
      <dgm:spPr/>
    </dgm:pt>
    <dgm:pt modelId="{F63CDA7E-B1BB-4D99-B533-02F2E2681662}" type="pres">
      <dgm:prSet presAssocID="{8B93070D-4A32-4A16-A012-6315ECA214BC}" presName="hierChild7" presStyleCnt="0"/>
      <dgm:spPr/>
    </dgm:pt>
    <dgm:pt modelId="{A0BBC054-D889-4D54-AB80-656C9DC1E699}" type="pres">
      <dgm:prSet presAssocID="{18007A0A-C339-4F15-AB0D-877712246C8D}" presName="Name111" presStyleLbl="parChTrans1D2" presStyleIdx="4" presStyleCnt="5"/>
      <dgm:spPr/>
    </dgm:pt>
    <dgm:pt modelId="{1E780FFB-0FCD-48D8-B273-6129223DE7AD}" type="pres">
      <dgm:prSet presAssocID="{B38110EA-0C4E-4399-AE59-37998E6A4D69}" presName="hierRoot3" presStyleCnt="0">
        <dgm:presLayoutVars>
          <dgm:hierBranch val="init"/>
        </dgm:presLayoutVars>
      </dgm:prSet>
      <dgm:spPr/>
    </dgm:pt>
    <dgm:pt modelId="{E7D0FB76-6D1C-4296-82AD-48FC9DC3D978}" type="pres">
      <dgm:prSet presAssocID="{B38110EA-0C4E-4399-AE59-37998E6A4D69}" presName="rootComposite3" presStyleCnt="0"/>
      <dgm:spPr/>
    </dgm:pt>
    <dgm:pt modelId="{2F1E1E61-6A17-4780-B19D-5191B869A602}" type="pres">
      <dgm:prSet presAssocID="{B38110EA-0C4E-4399-AE59-37998E6A4D69}" presName="rootText3" presStyleLbl="asst1" presStyleIdx="1" presStyleCnt="2">
        <dgm:presLayoutVars>
          <dgm:chPref val="3"/>
        </dgm:presLayoutVars>
      </dgm:prSet>
      <dgm:spPr/>
    </dgm:pt>
    <dgm:pt modelId="{2D40C70C-D96E-4407-8BA4-498F5DF16A80}" type="pres">
      <dgm:prSet presAssocID="{B38110EA-0C4E-4399-AE59-37998E6A4D69}" presName="rootConnector3" presStyleLbl="asst1" presStyleIdx="1" presStyleCnt="2"/>
      <dgm:spPr/>
    </dgm:pt>
    <dgm:pt modelId="{2735605F-4F84-446D-891E-F79CFB5D8F42}" type="pres">
      <dgm:prSet presAssocID="{B38110EA-0C4E-4399-AE59-37998E6A4D69}" presName="hierChild6" presStyleCnt="0"/>
      <dgm:spPr/>
    </dgm:pt>
    <dgm:pt modelId="{0DA64CD2-1D96-4033-A436-CD007308511A}" type="pres">
      <dgm:prSet presAssocID="{B38110EA-0C4E-4399-AE59-37998E6A4D69}" presName="hierChild7" presStyleCnt="0"/>
      <dgm:spPr/>
    </dgm:pt>
  </dgm:ptLst>
  <dgm:cxnLst>
    <dgm:cxn modelId="{88CBF007-C692-4692-9C99-7D0CC3041FFF}" type="presOf" srcId="{634437ED-A5FF-4B7A-A790-EFD96A6D6C9A}" destId="{B70F8063-B5E6-4771-B82E-A27B01804815}" srcOrd="0" destOrd="0" presId="urn:microsoft.com/office/officeart/2005/8/layout/orgChart1"/>
    <dgm:cxn modelId="{63B97916-7928-4A6F-80E7-93A2E79F8F3F}" type="presOf" srcId="{E2D05A7F-0E6F-4902-B1D2-33541A3E47E6}" destId="{48A2FF4B-53AB-4C9F-AC6B-3719C74D4D24}" srcOrd="1" destOrd="0" presId="urn:microsoft.com/office/officeart/2005/8/layout/orgChart1"/>
    <dgm:cxn modelId="{B234411E-AB60-42B2-958F-F0AD56AC18AB}" type="presOf" srcId="{B38110EA-0C4E-4399-AE59-37998E6A4D69}" destId="{2F1E1E61-6A17-4780-B19D-5191B869A602}" srcOrd="0" destOrd="0" presId="urn:microsoft.com/office/officeart/2005/8/layout/orgChart1"/>
    <dgm:cxn modelId="{91AAE234-EDD2-4B33-8E24-7CB78DA52D88}" type="presOf" srcId="{FD5B7C88-928E-4C40-8B5A-E4A34E168324}" destId="{402B76E3-5B55-4C30-96AE-BB208ED0679A}" srcOrd="0" destOrd="0" presId="urn:microsoft.com/office/officeart/2005/8/layout/orgChart1"/>
    <dgm:cxn modelId="{FF244A38-64A6-4E42-A2A5-2F29D03A3B31}" type="presOf" srcId="{8B93070D-4A32-4A16-A012-6315ECA214BC}" destId="{A32CD997-784F-41FD-9B4A-95013AE35E93}" srcOrd="0" destOrd="0" presId="urn:microsoft.com/office/officeart/2005/8/layout/orgChart1"/>
    <dgm:cxn modelId="{0F849C63-AC3B-4184-B2C1-7B2A5AB8A2C8}" srcId="{E2D05A7F-0E6F-4902-B1D2-33541A3E47E6}" destId="{23619D29-6791-4F34-81B0-16E0BE877541}" srcOrd="3" destOrd="0" parTransId="{DC40DD1C-ECDA-4EE3-97C0-CBFBE9406FFF}" sibTransId="{B8B5B15F-7717-44E8-83C5-D80DE5575F4D}"/>
    <dgm:cxn modelId="{3913E043-6E0C-47A6-AC3E-543F207D24E0}" srcId="{E2D05A7F-0E6F-4902-B1D2-33541A3E47E6}" destId="{8B93070D-4A32-4A16-A012-6315ECA214BC}" srcOrd="0" destOrd="0" parTransId="{F7988ACF-76BC-4C35-899B-8EB2EE4EC4FE}" sibTransId="{DCC39DDB-83E3-4154-8335-C8ED8A1B825A}"/>
    <dgm:cxn modelId="{08171050-2C16-46BB-82A7-B269D1601A20}" type="presOf" srcId="{CABCF799-83B9-4FA6-B104-80CDE30169E1}" destId="{2C9DCF18-C045-4DE8-A65D-5D4A89B40E92}" srcOrd="0" destOrd="0" presId="urn:microsoft.com/office/officeart/2005/8/layout/orgChart1"/>
    <dgm:cxn modelId="{6AD2AE50-C2CC-49AE-ABEB-E8634E5A5E88}" type="presOf" srcId="{E2D05A7F-0E6F-4902-B1D2-33541A3E47E6}" destId="{DC41747B-F88A-4A3C-81D4-BC54578E152C}" srcOrd="0" destOrd="0" presId="urn:microsoft.com/office/officeart/2005/8/layout/orgChart1"/>
    <dgm:cxn modelId="{C79B1455-3D2A-4C85-A6ED-1B8F824E17FD}" type="presOf" srcId="{1E3B16F5-958F-4C5D-B557-12C8675F466B}" destId="{08D3829C-C88B-44FD-A7D5-53F67A3A7FF1}" srcOrd="0" destOrd="0" presId="urn:microsoft.com/office/officeart/2005/8/layout/orgChart1"/>
    <dgm:cxn modelId="{67C6877A-B2F8-4CB1-9815-BA4CB74C9F63}" type="presOf" srcId="{D635BE9E-535A-45C9-98E2-96066A86AC27}" destId="{3CFF1554-55E9-45E7-BBF4-6E342F89CDAF}" srcOrd="0" destOrd="0" presId="urn:microsoft.com/office/officeart/2005/8/layout/orgChart1"/>
    <dgm:cxn modelId="{DAA90C85-F65E-4C7C-BE50-8D5C032CD79E}" type="presOf" srcId="{FD5B7C88-928E-4C40-8B5A-E4A34E168324}" destId="{F2656EDE-A58A-4628-8391-339A40903949}" srcOrd="1" destOrd="0" presId="urn:microsoft.com/office/officeart/2005/8/layout/orgChart1"/>
    <dgm:cxn modelId="{08F3058B-AE77-4F51-AD00-BD631DA4C787}" type="presOf" srcId="{23619D29-6791-4F34-81B0-16E0BE877541}" destId="{F607E58A-7757-45B8-B2D1-73EC3722B176}" srcOrd="1" destOrd="0" presId="urn:microsoft.com/office/officeart/2005/8/layout/orgChart1"/>
    <dgm:cxn modelId="{1AD5388B-942C-45A5-AA53-6F2AED1C5D74}" type="presOf" srcId="{1E3B16F5-958F-4C5D-B557-12C8675F466B}" destId="{3DC8D0D7-6464-4524-92D6-B66E6BACC693}" srcOrd="1" destOrd="0" presId="urn:microsoft.com/office/officeart/2005/8/layout/orgChart1"/>
    <dgm:cxn modelId="{DE82F6A2-C9D5-48E7-8AFE-2A15BB8AF524}" srcId="{E2D05A7F-0E6F-4902-B1D2-33541A3E47E6}" destId="{FD5B7C88-928E-4C40-8B5A-E4A34E168324}" srcOrd="1" destOrd="0" parTransId="{D635BE9E-535A-45C9-98E2-96066A86AC27}" sibTransId="{B3A4C21E-0477-4A1F-965F-27BD262E16AC}"/>
    <dgm:cxn modelId="{12627FA3-8CDF-4A9F-BBA4-E6CF178F696B}" srcId="{CABCF799-83B9-4FA6-B104-80CDE30169E1}" destId="{E2D05A7F-0E6F-4902-B1D2-33541A3E47E6}" srcOrd="0" destOrd="0" parTransId="{A3014A64-ED4E-4280-9D1E-3A958403ADBB}" sibTransId="{C2E94369-E1C6-48F9-A596-2FA22747423C}"/>
    <dgm:cxn modelId="{4B6617A4-5BF9-45B5-A0BC-E9CCF2DF41E9}" type="presOf" srcId="{F7988ACF-76BC-4C35-899B-8EB2EE4EC4FE}" destId="{5AA4E766-415D-4797-B0CF-267D601E4E09}" srcOrd="0" destOrd="0" presId="urn:microsoft.com/office/officeart/2005/8/layout/orgChart1"/>
    <dgm:cxn modelId="{FAF59CA6-252B-46E9-A859-44148D50535D}" type="presOf" srcId="{B38110EA-0C4E-4399-AE59-37998E6A4D69}" destId="{2D40C70C-D96E-4407-8BA4-498F5DF16A80}" srcOrd="1" destOrd="0" presId="urn:microsoft.com/office/officeart/2005/8/layout/orgChart1"/>
    <dgm:cxn modelId="{2C4659AF-7344-458F-B3D6-1F4EC70DF782}" srcId="{E2D05A7F-0E6F-4902-B1D2-33541A3E47E6}" destId="{B38110EA-0C4E-4399-AE59-37998E6A4D69}" srcOrd="4" destOrd="0" parTransId="{18007A0A-C339-4F15-AB0D-877712246C8D}" sibTransId="{49820EE1-29C5-44DC-9464-13832570AB05}"/>
    <dgm:cxn modelId="{626620B8-2780-4E84-BE47-24D60408DCAD}" type="presOf" srcId="{8B93070D-4A32-4A16-A012-6315ECA214BC}" destId="{A22DBA96-C93F-480F-88B6-906D53433331}" srcOrd="1" destOrd="0" presId="urn:microsoft.com/office/officeart/2005/8/layout/orgChart1"/>
    <dgm:cxn modelId="{932532BC-15E4-463B-9E35-BC1108D267A8}" type="presOf" srcId="{DC40DD1C-ECDA-4EE3-97C0-CBFBE9406FFF}" destId="{B2439418-51DD-401B-A149-5327D6C1E933}" srcOrd="0" destOrd="0" presId="urn:microsoft.com/office/officeart/2005/8/layout/orgChart1"/>
    <dgm:cxn modelId="{D53923CA-0483-436E-B1DA-489CF58A82FA}" type="presOf" srcId="{23619D29-6791-4F34-81B0-16E0BE877541}" destId="{9CA7E355-FBCA-4A35-8E58-0A5CBA63D839}" srcOrd="0" destOrd="0" presId="urn:microsoft.com/office/officeart/2005/8/layout/orgChart1"/>
    <dgm:cxn modelId="{F3B013F3-EE5C-4A43-8113-F4D6F994C958}" srcId="{E2D05A7F-0E6F-4902-B1D2-33541A3E47E6}" destId="{1E3B16F5-958F-4C5D-B557-12C8675F466B}" srcOrd="2" destOrd="0" parTransId="{634437ED-A5FF-4B7A-A790-EFD96A6D6C9A}" sibTransId="{87938452-C969-4EAF-8AD5-8E2F16BC1D27}"/>
    <dgm:cxn modelId="{2CB58CFE-6A9C-451E-BD3D-C8563A671C74}" type="presOf" srcId="{18007A0A-C339-4F15-AB0D-877712246C8D}" destId="{A0BBC054-D889-4D54-AB80-656C9DC1E699}" srcOrd="0" destOrd="0" presId="urn:microsoft.com/office/officeart/2005/8/layout/orgChart1"/>
    <dgm:cxn modelId="{3677D97F-E221-4E05-8A8B-5E7756FF6838}" type="presParOf" srcId="{2C9DCF18-C045-4DE8-A65D-5D4A89B40E92}" destId="{A94E2D58-9D1E-41FC-88DB-0CF6F2FC9150}" srcOrd="0" destOrd="0" presId="urn:microsoft.com/office/officeart/2005/8/layout/orgChart1"/>
    <dgm:cxn modelId="{7D97038A-6E51-4E0B-A5E8-D8DBDCDC4929}" type="presParOf" srcId="{A94E2D58-9D1E-41FC-88DB-0CF6F2FC9150}" destId="{CF63E522-8CBC-4015-BEE3-7602314B0E87}" srcOrd="0" destOrd="0" presId="urn:microsoft.com/office/officeart/2005/8/layout/orgChart1"/>
    <dgm:cxn modelId="{19060885-5F67-494C-B5CB-64F074AF4C4A}" type="presParOf" srcId="{CF63E522-8CBC-4015-BEE3-7602314B0E87}" destId="{DC41747B-F88A-4A3C-81D4-BC54578E152C}" srcOrd="0" destOrd="0" presId="urn:microsoft.com/office/officeart/2005/8/layout/orgChart1"/>
    <dgm:cxn modelId="{D3EB450A-5D90-40AF-B943-DB7E7169AB60}" type="presParOf" srcId="{CF63E522-8CBC-4015-BEE3-7602314B0E87}" destId="{48A2FF4B-53AB-4C9F-AC6B-3719C74D4D24}" srcOrd="1" destOrd="0" presId="urn:microsoft.com/office/officeart/2005/8/layout/orgChart1"/>
    <dgm:cxn modelId="{E0EB8BB7-6BA4-49EE-893F-039C2E49311C}" type="presParOf" srcId="{A94E2D58-9D1E-41FC-88DB-0CF6F2FC9150}" destId="{8F054F59-0E29-4694-8625-610F243DC5F6}" srcOrd="1" destOrd="0" presId="urn:microsoft.com/office/officeart/2005/8/layout/orgChart1"/>
    <dgm:cxn modelId="{1CB4F515-4E4E-4AF4-B1DA-7535B477B64D}" type="presParOf" srcId="{8F054F59-0E29-4694-8625-610F243DC5F6}" destId="{3CFF1554-55E9-45E7-BBF4-6E342F89CDAF}" srcOrd="0" destOrd="0" presId="urn:microsoft.com/office/officeart/2005/8/layout/orgChart1"/>
    <dgm:cxn modelId="{5A4BF2F7-0152-4B39-A137-0938361B891E}" type="presParOf" srcId="{8F054F59-0E29-4694-8625-610F243DC5F6}" destId="{B43E7F8D-E01A-4428-B8DE-75344E164C9B}" srcOrd="1" destOrd="0" presId="urn:microsoft.com/office/officeart/2005/8/layout/orgChart1"/>
    <dgm:cxn modelId="{ADD7B663-090D-4B2A-A0AC-954003D414C9}" type="presParOf" srcId="{B43E7F8D-E01A-4428-B8DE-75344E164C9B}" destId="{F96C523C-FBC5-48F8-AF65-A25E35DD46E7}" srcOrd="0" destOrd="0" presId="urn:microsoft.com/office/officeart/2005/8/layout/orgChart1"/>
    <dgm:cxn modelId="{6BBBB86A-1048-45A0-8966-8E2DA8836F74}" type="presParOf" srcId="{F96C523C-FBC5-48F8-AF65-A25E35DD46E7}" destId="{402B76E3-5B55-4C30-96AE-BB208ED0679A}" srcOrd="0" destOrd="0" presId="urn:microsoft.com/office/officeart/2005/8/layout/orgChart1"/>
    <dgm:cxn modelId="{CDDA20F1-E4C6-4DFE-AEFA-0471FA36FE0F}" type="presParOf" srcId="{F96C523C-FBC5-48F8-AF65-A25E35DD46E7}" destId="{F2656EDE-A58A-4628-8391-339A40903949}" srcOrd="1" destOrd="0" presId="urn:microsoft.com/office/officeart/2005/8/layout/orgChart1"/>
    <dgm:cxn modelId="{3F1DA0E4-0FBE-4B9A-959A-580F64AADAF1}" type="presParOf" srcId="{B43E7F8D-E01A-4428-B8DE-75344E164C9B}" destId="{2FE1D72B-166C-4CE7-8C26-7E94533A742C}" srcOrd="1" destOrd="0" presId="urn:microsoft.com/office/officeart/2005/8/layout/orgChart1"/>
    <dgm:cxn modelId="{6FEEF567-8B56-4602-9B9D-EB61472A3D20}" type="presParOf" srcId="{B43E7F8D-E01A-4428-B8DE-75344E164C9B}" destId="{B979BC9C-F5D8-4205-A94D-B7CCB51DDA14}" srcOrd="2" destOrd="0" presId="urn:microsoft.com/office/officeart/2005/8/layout/orgChart1"/>
    <dgm:cxn modelId="{D9C169D8-164A-4DAA-A340-C5B15D856CE1}" type="presParOf" srcId="{8F054F59-0E29-4694-8625-610F243DC5F6}" destId="{B70F8063-B5E6-4771-B82E-A27B01804815}" srcOrd="2" destOrd="0" presId="urn:microsoft.com/office/officeart/2005/8/layout/orgChart1"/>
    <dgm:cxn modelId="{E8EA0E4E-521E-4520-9C25-472B6D03E4F2}" type="presParOf" srcId="{8F054F59-0E29-4694-8625-610F243DC5F6}" destId="{37A8EEBC-20E1-4EDE-9ECC-C31D728D757E}" srcOrd="3" destOrd="0" presId="urn:microsoft.com/office/officeart/2005/8/layout/orgChart1"/>
    <dgm:cxn modelId="{AAF1B4D1-1D87-445E-82A8-4216814E2782}" type="presParOf" srcId="{37A8EEBC-20E1-4EDE-9ECC-C31D728D757E}" destId="{40BB7FF9-9FA4-497B-AC74-D9DF12F6EC5F}" srcOrd="0" destOrd="0" presId="urn:microsoft.com/office/officeart/2005/8/layout/orgChart1"/>
    <dgm:cxn modelId="{121A6EF5-6B7B-4D4A-90CF-F1BEBC0C31B2}" type="presParOf" srcId="{40BB7FF9-9FA4-497B-AC74-D9DF12F6EC5F}" destId="{08D3829C-C88B-44FD-A7D5-53F67A3A7FF1}" srcOrd="0" destOrd="0" presId="urn:microsoft.com/office/officeart/2005/8/layout/orgChart1"/>
    <dgm:cxn modelId="{9AFD384F-D0CA-490B-BBB8-840A73E8FBD0}" type="presParOf" srcId="{40BB7FF9-9FA4-497B-AC74-D9DF12F6EC5F}" destId="{3DC8D0D7-6464-4524-92D6-B66E6BACC693}" srcOrd="1" destOrd="0" presId="urn:microsoft.com/office/officeart/2005/8/layout/orgChart1"/>
    <dgm:cxn modelId="{F5B9F3AE-1E64-4A2D-8A33-BB130AC6E35E}" type="presParOf" srcId="{37A8EEBC-20E1-4EDE-9ECC-C31D728D757E}" destId="{795AF05A-3BA0-4367-8E04-CF041135FCA4}" srcOrd="1" destOrd="0" presId="urn:microsoft.com/office/officeart/2005/8/layout/orgChart1"/>
    <dgm:cxn modelId="{665772D5-C57C-4B70-8B2D-CFF9BD2B9396}" type="presParOf" srcId="{37A8EEBC-20E1-4EDE-9ECC-C31D728D757E}" destId="{A2DE2CE2-8569-42EB-9BB5-9D729347149C}" srcOrd="2" destOrd="0" presId="urn:microsoft.com/office/officeart/2005/8/layout/orgChart1"/>
    <dgm:cxn modelId="{090A1415-2EAE-4966-8AA5-BE07CDBECB9E}" type="presParOf" srcId="{8F054F59-0E29-4694-8625-610F243DC5F6}" destId="{B2439418-51DD-401B-A149-5327D6C1E933}" srcOrd="4" destOrd="0" presId="urn:microsoft.com/office/officeart/2005/8/layout/orgChart1"/>
    <dgm:cxn modelId="{5D5EB804-3334-431A-A702-344BA2B91B99}" type="presParOf" srcId="{8F054F59-0E29-4694-8625-610F243DC5F6}" destId="{A04B2F67-45FC-46D4-B68C-0D3DC2A8D0FB}" srcOrd="5" destOrd="0" presId="urn:microsoft.com/office/officeart/2005/8/layout/orgChart1"/>
    <dgm:cxn modelId="{BE1D4891-CDA6-499A-A9F1-BB8DE9853001}" type="presParOf" srcId="{A04B2F67-45FC-46D4-B68C-0D3DC2A8D0FB}" destId="{58D1D21C-5C52-4A7A-B861-FBEAEA62943C}" srcOrd="0" destOrd="0" presId="urn:microsoft.com/office/officeart/2005/8/layout/orgChart1"/>
    <dgm:cxn modelId="{CDEFB06B-D649-44B5-BD6F-9AE693D13699}" type="presParOf" srcId="{58D1D21C-5C52-4A7A-B861-FBEAEA62943C}" destId="{9CA7E355-FBCA-4A35-8E58-0A5CBA63D839}" srcOrd="0" destOrd="0" presId="urn:microsoft.com/office/officeart/2005/8/layout/orgChart1"/>
    <dgm:cxn modelId="{47CE29A8-9B94-457E-8697-9F5BD9B3EFCB}" type="presParOf" srcId="{58D1D21C-5C52-4A7A-B861-FBEAEA62943C}" destId="{F607E58A-7757-45B8-B2D1-73EC3722B176}" srcOrd="1" destOrd="0" presId="urn:microsoft.com/office/officeart/2005/8/layout/orgChart1"/>
    <dgm:cxn modelId="{F5248221-D769-4C46-B12B-191901A75926}" type="presParOf" srcId="{A04B2F67-45FC-46D4-B68C-0D3DC2A8D0FB}" destId="{EAB9E032-3A43-46E9-96CC-0780272655C7}" srcOrd="1" destOrd="0" presId="urn:microsoft.com/office/officeart/2005/8/layout/orgChart1"/>
    <dgm:cxn modelId="{618F57ED-45C5-4A12-A667-F395FE2798D7}" type="presParOf" srcId="{A04B2F67-45FC-46D4-B68C-0D3DC2A8D0FB}" destId="{79AD3F1E-C63A-4406-87A5-0358B2C67363}" srcOrd="2" destOrd="0" presId="urn:microsoft.com/office/officeart/2005/8/layout/orgChart1"/>
    <dgm:cxn modelId="{DF72CC96-80F4-488D-96E5-F50680F6D7E0}" type="presParOf" srcId="{A94E2D58-9D1E-41FC-88DB-0CF6F2FC9150}" destId="{2807CD3B-87C0-465F-A4B7-9A5512CEFA50}" srcOrd="2" destOrd="0" presId="urn:microsoft.com/office/officeart/2005/8/layout/orgChart1"/>
    <dgm:cxn modelId="{6C8ACE14-E8B5-4E16-83E2-BD41339DFB9D}" type="presParOf" srcId="{2807CD3B-87C0-465F-A4B7-9A5512CEFA50}" destId="{5AA4E766-415D-4797-B0CF-267D601E4E09}" srcOrd="0" destOrd="0" presId="urn:microsoft.com/office/officeart/2005/8/layout/orgChart1"/>
    <dgm:cxn modelId="{98746EC4-E755-4A75-934F-048D738BCF6A}" type="presParOf" srcId="{2807CD3B-87C0-465F-A4B7-9A5512CEFA50}" destId="{C6A4A189-002B-40B8-93A5-567E51B4DA6A}" srcOrd="1" destOrd="0" presId="urn:microsoft.com/office/officeart/2005/8/layout/orgChart1"/>
    <dgm:cxn modelId="{7E093E84-CC46-4B25-B53B-6D09F64D3EEC}" type="presParOf" srcId="{C6A4A189-002B-40B8-93A5-567E51B4DA6A}" destId="{478BF5BE-EE14-4DC0-B66A-974ECF6EE5B2}" srcOrd="0" destOrd="0" presId="urn:microsoft.com/office/officeart/2005/8/layout/orgChart1"/>
    <dgm:cxn modelId="{9103B9C1-4F08-4632-B09C-66E78E8D656E}" type="presParOf" srcId="{478BF5BE-EE14-4DC0-B66A-974ECF6EE5B2}" destId="{A32CD997-784F-41FD-9B4A-95013AE35E93}" srcOrd="0" destOrd="0" presId="urn:microsoft.com/office/officeart/2005/8/layout/orgChart1"/>
    <dgm:cxn modelId="{B8BE5253-093A-4892-93B2-EE4A9A4DC39D}" type="presParOf" srcId="{478BF5BE-EE14-4DC0-B66A-974ECF6EE5B2}" destId="{A22DBA96-C93F-480F-88B6-906D53433331}" srcOrd="1" destOrd="0" presId="urn:microsoft.com/office/officeart/2005/8/layout/orgChart1"/>
    <dgm:cxn modelId="{1B8A6922-7D4F-48E0-80B6-4DF6FE872CAC}" type="presParOf" srcId="{C6A4A189-002B-40B8-93A5-567E51B4DA6A}" destId="{22486D98-29E3-4782-A030-A672A0CBF782}" srcOrd="1" destOrd="0" presId="urn:microsoft.com/office/officeart/2005/8/layout/orgChart1"/>
    <dgm:cxn modelId="{3FD9F994-469D-4744-8E67-44764E78E91A}" type="presParOf" srcId="{C6A4A189-002B-40B8-93A5-567E51B4DA6A}" destId="{F63CDA7E-B1BB-4D99-B533-02F2E2681662}" srcOrd="2" destOrd="0" presId="urn:microsoft.com/office/officeart/2005/8/layout/orgChart1"/>
    <dgm:cxn modelId="{056B3594-F3CB-4DA3-96B5-9B30FA459F50}" type="presParOf" srcId="{2807CD3B-87C0-465F-A4B7-9A5512CEFA50}" destId="{A0BBC054-D889-4D54-AB80-656C9DC1E699}" srcOrd="2" destOrd="0" presId="urn:microsoft.com/office/officeart/2005/8/layout/orgChart1"/>
    <dgm:cxn modelId="{52819FDA-543A-457C-B359-B3E459EEB549}" type="presParOf" srcId="{2807CD3B-87C0-465F-A4B7-9A5512CEFA50}" destId="{1E780FFB-0FCD-48D8-B273-6129223DE7AD}" srcOrd="3" destOrd="0" presId="urn:microsoft.com/office/officeart/2005/8/layout/orgChart1"/>
    <dgm:cxn modelId="{26E6B868-9ECA-4FF2-8626-C526BCB23708}" type="presParOf" srcId="{1E780FFB-0FCD-48D8-B273-6129223DE7AD}" destId="{E7D0FB76-6D1C-4296-82AD-48FC9DC3D978}" srcOrd="0" destOrd="0" presId="urn:microsoft.com/office/officeart/2005/8/layout/orgChart1"/>
    <dgm:cxn modelId="{2E74A692-937E-4EBB-9E99-23A51412E67B}" type="presParOf" srcId="{E7D0FB76-6D1C-4296-82AD-48FC9DC3D978}" destId="{2F1E1E61-6A17-4780-B19D-5191B869A602}" srcOrd="0" destOrd="0" presId="urn:microsoft.com/office/officeart/2005/8/layout/orgChart1"/>
    <dgm:cxn modelId="{37FED174-E198-4D6F-8DD1-3FB6C7095C57}" type="presParOf" srcId="{E7D0FB76-6D1C-4296-82AD-48FC9DC3D978}" destId="{2D40C70C-D96E-4407-8BA4-498F5DF16A80}" srcOrd="1" destOrd="0" presId="urn:microsoft.com/office/officeart/2005/8/layout/orgChart1"/>
    <dgm:cxn modelId="{535956B9-0830-4561-BC96-236CFDFBD9F3}" type="presParOf" srcId="{1E780FFB-0FCD-48D8-B273-6129223DE7AD}" destId="{2735605F-4F84-446D-891E-F79CFB5D8F42}" srcOrd="1" destOrd="0" presId="urn:microsoft.com/office/officeart/2005/8/layout/orgChart1"/>
    <dgm:cxn modelId="{698B053C-EAAF-4F76-903F-F30E4F8930D1}" type="presParOf" srcId="{1E780FFB-0FCD-48D8-B273-6129223DE7AD}" destId="{0DA64CD2-1D96-4033-A436-CD00730851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C054-D889-4D54-AB80-656C9DC1E699}">
      <dsp:nvSpPr>
        <dsp:cNvPr id="0" name=""/>
        <dsp:cNvSpPr/>
      </dsp:nvSpPr>
      <dsp:spPr>
        <a:xfrm>
          <a:off x="4064000" y="1616240"/>
          <a:ext cx="249510" cy="1093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092"/>
              </a:lnTo>
              <a:lnTo>
                <a:pt x="249510" y="10930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4E766-415D-4797-B0CF-267D601E4E09}">
      <dsp:nvSpPr>
        <dsp:cNvPr id="0" name=""/>
        <dsp:cNvSpPr/>
      </dsp:nvSpPr>
      <dsp:spPr>
        <a:xfrm>
          <a:off x="3814489" y="1616240"/>
          <a:ext cx="249510" cy="1093092"/>
        </a:xfrm>
        <a:custGeom>
          <a:avLst/>
          <a:gdLst/>
          <a:ahLst/>
          <a:cxnLst/>
          <a:rect l="0" t="0" r="0" b="0"/>
          <a:pathLst>
            <a:path>
              <a:moveTo>
                <a:pt x="249510" y="0"/>
              </a:moveTo>
              <a:lnTo>
                <a:pt x="249510" y="1093092"/>
              </a:lnTo>
              <a:lnTo>
                <a:pt x="0" y="10930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418-51DD-401B-A149-5327D6C1E933}">
      <dsp:nvSpPr>
        <dsp:cNvPr id="0" name=""/>
        <dsp:cNvSpPr/>
      </dsp:nvSpPr>
      <dsp:spPr>
        <a:xfrm>
          <a:off x="406400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675"/>
              </a:lnTo>
              <a:lnTo>
                <a:pt x="2875309" y="1936675"/>
              </a:lnTo>
              <a:lnTo>
                <a:pt x="2875309" y="218618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F8063-B5E6-4771-B82E-A27B01804815}">
      <dsp:nvSpPr>
        <dsp:cNvPr id="0" name=""/>
        <dsp:cNvSpPr/>
      </dsp:nvSpPr>
      <dsp:spPr>
        <a:xfrm>
          <a:off x="4018280" y="1616240"/>
          <a:ext cx="91440" cy="2186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618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F1554-55E9-45E7-BBF4-6E342F89CDAF}">
      <dsp:nvSpPr>
        <dsp:cNvPr id="0" name=""/>
        <dsp:cNvSpPr/>
      </dsp:nvSpPr>
      <dsp:spPr>
        <a:xfrm>
          <a:off x="118869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1936675"/>
              </a:lnTo>
              <a:lnTo>
                <a:pt x="0" y="1936675"/>
              </a:lnTo>
              <a:lnTo>
                <a:pt x="0" y="218618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1747B-F88A-4A3C-81D4-BC54578E152C}">
      <dsp:nvSpPr>
        <dsp:cNvPr id="0" name=""/>
        <dsp:cNvSpPr/>
      </dsp:nvSpPr>
      <dsp:spPr>
        <a:xfrm>
          <a:off x="2875855" y="428096"/>
          <a:ext cx="2376289" cy="1188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Conselho Administrativo</a:t>
          </a:r>
        </a:p>
      </dsp:txBody>
      <dsp:txXfrm>
        <a:off x="2875855" y="428096"/>
        <a:ext cx="2376289" cy="1188144"/>
      </dsp:txXfrm>
    </dsp:sp>
    <dsp:sp modelId="{402B76E3-5B55-4C30-96AE-BB208ED0679A}">
      <dsp:nvSpPr>
        <dsp:cNvPr id="0" name=""/>
        <dsp:cNvSpPr/>
      </dsp:nvSpPr>
      <dsp:spPr>
        <a:xfrm>
          <a:off x="545" y="3802426"/>
          <a:ext cx="2376289" cy="1188144"/>
        </a:xfrm>
        <a:prstGeom prst="rect">
          <a:avLst/>
        </a:prstGeom>
        <a:solidFill>
          <a:srgbClr val="5EC4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Diretor de Previdência e Atuária</a:t>
          </a:r>
        </a:p>
      </dsp:txBody>
      <dsp:txXfrm>
        <a:off x="545" y="3802426"/>
        <a:ext cx="2376289" cy="1188144"/>
      </dsp:txXfrm>
    </dsp:sp>
    <dsp:sp modelId="{08D3829C-C88B-44FD-A7D5-53F67A3A7FF1}">
      <dsp:nvSpPr>
        <dsp:cNvPr id="0" name=""/>
        <dsp:cNvSpPr/>
      </dsp:nvSpPr>
      <dsp:spPr>
        <a:xfrm>
          <a:off x="2875855" y="3802426"/>
          <a:ext cx="2376289" cy="1188144"/>
        </a:xfrm>
        <a:prstGeom prst="rect">
          <a:avLst/>
        </a:prstGeom>
        <a:solidFill>
          <a:srgbClr val="5EC4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Diretor Presidente</a:t>
          </a:r>
        </a:p>
      </dsp:txBody>
      <dsp:txXfrm>
        <a:off x="2875855" y="3802426"/>
        <a:ext cx="2376289" cy="1188144"/>
      </dsp:txXfrm>
    </dsp:sp>
    <dsp:sp modelId="{9CA7E355-FBCA-4A35-8E58-0A5CBA63D839}">
      <dsp:nvSpPr>
        <dsp:cNvPr id="0" name=""/>
        <dsp:cNvSpPr/>
      </dsp:nvSpPr>
      <dsp:spPr>
        <a:xfrm>
          <a:off x="5751165" y="3802426"/>
          <a:ext cx="2376289" cy="1188144"/>
        </a:xfrm>
        <a:prstGeom prst="rect">
          <a:avLst/>
        </a:prstGeom>
        <a:solidFill>
          <a:srgbClr val="5EC4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Diretor Administrativo Financeiro</a:t>
          </a:r>
        </a:p>
      </dsp:txBody>
      <dsp:txXfrm>
        <a:off x="5751165" y="3802426"/>
        <a:ext cx="2376289" cy="1188144"/>
      </dsp:txXfrm>
    </dsp:sp>
    <dsp:sp modelId="{A32CD997-784F-41FD-9B4A-95013AE35E93}">
      <dsp:nvSpPr>
        <dsp:cNvPr id="0" name=""/>
        <dsp:cNvSpPr/>
      </dsp:nvSpPr>
      <dsp:spPr>
        <a:xfrm>
          <a:off x="1438200" y="2115261"/>
          <a:ext cx="2376289" cy="1188144"/>
        </a:xfrm>
        <a:prstGeom prst="rect">
          <a:avLst/>
        </a:prstGeom>
        <a:solidFill>
          <a:srgbClr val="FFF03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chemeClr val="tx1">
                  <a:lumMod val="75000"/>
                  <a:lumOff val="25000"/>
                </a:schemeClr>
              </a:solidFill>
            </a:rPr>
            <a:t>Conselho Fiscal</a:t>
          </a:r>
        </a:p>
      </dsp:txBody>
      <dsp:txXfrm>
        <a:off x="1438200" y="2115261"/>
        <a:ext cx="2376289" cy="1188144"/>
      </dsp:txXfrm>
    </dsp:sp>
    <dsp:sp modelId="{2F1E1E61-6A17-4780-B19D-5191B869A602}">
      <dsp:nvSpPr>
        <dsp:cNvPr id="0" name=""/>
        <dsp:cNvSpPr/>
      </dsp:nvSpPr>
      <dsp:spPr>
        <a:xfrm>
          <a:off x="4313510" y="2115261"/>
          <a:ext cx="2376289" cy="1188144"/>
        </a:xfrm>
        <a:prstGeom prst="rect">
          <a:avLst/>
        </a:prstGeom>
        <a:solidFill>
          <a:srgbClr val="FFF03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chemeClr val="tx1">
                  <a:lumMod val="75000"/>
                  <a:lumOff val="25000"/>
                </a:schemeClr>
              </a:solidFill>
            </a:rPr>
            <a:t>Comitê de Investimentos</a:t>
          </a:r>
        </a:p>
      </dsp:txBody>
      <dsp:txXfrm>
        <a:off x="4313510" y="2115261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94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4FAD3-28CE-4DC0-BD16-B074BB50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AD94B3-D57D-4FE5-B384-EF27180CA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512F06-E14E-4F41-9EF6-48FE6DEC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462ECF-2F27-4925-ACC7-0A88AF69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2E7E60-C0DA-4581-B787-CCA06DC5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79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18E881-FE3A-4109-8B91-1D8C25B4B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B4C47F2-9696-46AE-AC5F-280B5A44E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F81F87-F865-4BA7-A223-88608B12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BEBEDE-6E94-4859-8AD6-4C58C5B6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F9968D-D359-44F1-B7EF-80B8AFD3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35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A05A3-671A-4897-A13F-31C1B101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2CDCDC-4B7E-4D0F-B89C-2D2A6491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1608CC-7AFD-425F-A8EC-006049C3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D7595D-F1B8-4787-8383-57A9FC714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B5F822-6EBB-4416-85E5-10429390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1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5CDD7-15BB-46EC-A6F1-001F2032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F48F72-F457-4EB2-BD5E-FD5E1110A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AB3F9C-4C23-4912-B0B6-ECB721C2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8DE811-656A-47B3-87E1-A61F736D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C9E89E-3E85-4143-B379-83398148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17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EEED1-AFB6-40B9-8D00-1386AA2D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8625E4-9059-4C5A-8919-C037ABF23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7C9358-E6A4-4CC8-AF0C-B0D1B7A72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F80C2F-C237-4AA0-BA00-1667C426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B95BE0-F166-433C-80C8-F4568DD1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018994-D3B4-4ED1-AB02-D82E74B2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59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97185-54C4-434B-90C3-9BC239BD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CE9802-F87F-436D-9B7C-3D5E4CDC5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FFE453-F8C9-425A-962A-443B9A9F6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9FE0597-C791-4F00-83D4-9C9DC5BF3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FF23C87-3C07-426C-969D-02A7904DA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F2C58A-BD08-4F59-9EFF-9C27BE62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EFCD2D9-07B2-4BA5-B5D0-5B667E4C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8EC81EA-4C55-4052-9F92-5C6FC60B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26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9DF79-9705-4054-8C4A-DD2827FF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8A605F5-B967-46E5-8993-41D97324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53A24E-E4B7-4D9A-9E22-B4589E48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B34085F-9A4B-456C-9D73-C8BDD7F4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0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4DDDF4-0F8C-40EB-B718-FC64E3F0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2994876-AE24-41CA-A405-6BB3D1DF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AA2AB8-61EC-45E9-B442-DD7B9E00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05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E270B-568A-4EBA-BD3A-8BA42291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E17B00-A451-409A-97FA-3533637C8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F0340A-0808-4524-B5CB-24C82AC13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FF0642-29BA-463C-A085-A65EC246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88C811-786A-4CD2-83E2-70C0F4D0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AC9911-9343-4035-9152-1FB40998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25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09A78-77FA-4436-B9EB-46F263AB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F4AC925-9570-4BE6-8D23-5E5CBA682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448180-CC04-445E-A72A-AEDE84EBF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59C042-32C8-4917-96C2-8C0C296C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04F501-5CD5-49C2-83FA-692D7829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152561-C410-4564-AD1F-55445318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94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C8EA7E9-49BB-4D47-8BC6-DD397BE8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5722C6-271E-4C3D-A4A4-013BBF45D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27BBD6-873E-480D-89E7-335B579B2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562BC-FAF3-43A0-A5B3-E9E0EC4FF947}" type="datetimeFigureOut">
              <a:rPr lang="pt-BR" smtClean="0"/>
              <a:t>28/04/2022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D8AB2E-5E04-4D2F-9AB9-16FF4B70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CC2AF1-C778-4563-A985-7785713EC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4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94B4648-3EB3-4D38-839F-C8C857BBCB1A}"/>
              </a:ext>
            </a:extLst>
          </p:cNvPr>
          <p:cNvSpPr/>
          <p:nvPr/>
        </p:nvSpPr>
        <p:spPr>
          <a:xfrm>
            <a:off x="0" y="1966452"/>
            <a:ext cx="12192000" cy="2890683"/>
          </a:xfrm>
          <a:prstGeom prst="rect">
            <a:avLst/>
          </a:prstGeom>
          <a:gradFill flip="none" rotWithShape="1">
            <a:gsLst>
              <a:gs pos="0">
                <a:srgbClr val="2E4996">
                  <a:shade val="30000"/>
                  <a:satMod val="115000"/>
                </a:srgbClr>
              </a:gs>
              <a:gs pos="50000">
                <a:srgbClr val="2E4996">
                  <a:shade val="67500"/>
                  <a:satMod val="115000"/>
                </a:srgbClr>
              </a:gs>
              <a:gs pos="100000">
                <a:srgbClr val="2E4996">
                  <a:shade val="100000"/>
                  <a:satMod val="115000"/>
                </a:srgbClr>
              </a:gs>
            </a:gsLst>
            <a:lin ang="18900000" scaled="1"/>
            <a:tileRect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6EA2EC1-7030-4419-8CAB-AC558E33394A}"/>
              </a:ext>
            </a:extLst>
          </p:cNvPr>
          <p:cNvSpPr/>
          <p:nvPr/>
        </p:nvSpPr>
        <p:spPr>
          <a:xfrm>
            <a:off x="5786284" y="363794"/>
            <a:ext cx="6056671" cy="5909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DC05126E-ABFD-406A-8E54-F2B8BA8D5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06"/>
          <a:stretch/>
        </p:blipFill>
        <p:spPr>
          <a:xfrm>
            <a:off x="-744192" y="102394"/>
            <a:ext cx="3202431" cy="123890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1716EE0-B88F-46A1-83DA-0BD431F87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515" t="-613" r="10224" b="121"/>
          <a:stretch/>
        </p:blipFill>
        <p:spPr>
          <a:xfrm>
            <a:off x="5803816" y="336559"/>
            <a:ext cx="6066383" cy="5963203"/>
          </a:xfrm>
          <a:prstGeom prst="ellipse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A6D6C05D-DB5C-4F04-838F-BDECD58742B6}"/>
              </a:ext>
            </a:extLst>
          </p:cNvPr>
          <p:cNvSpPr/>
          <p:nvPr/>
        </p:nvSpPr>
        <p:spPr>
          <a:xfrm>
            <a:off x="7009042" y="1463611"/>
            <a:ext cx="3600000" cy="360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49CB6C4-5797-46BE-BD89-773764BF60A4}"/>
              </a:ext>
            </a:extLst>
          </p:cNvPr>
          <p:cNvSpPr/>
          <p:nvPr/>
        </p:nvSpPr>
        <p:spPr>
          <a:xfrm>
            <a:off x="7189042" y="1646631"/>
            <a:ext cx="3240000" cy="324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B3B9750-5AE0-41A4-A264-6E8076AEF3C7}"/>
              </a:ext>
            </a:extLst>
          </p:cNvPr>
          <p:cNvSpPr txBox="1"/>
          <p:nvPr/>
        </p:nvSpPr>
        <p:spPr>
          <a:xfrm>
            <a:off x="6972608" y="2619404"/>
            <a:ext cx="3672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Arial Nova" panose="020B0504020202020204" pitchFamily="34" charset="0"/>
              </a:rPr>
              <a:t>2021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55B553A-B505-42C9-AAA7-1A3846036C67}"/>
              </a:ext>
            </a:extLst>
          </p:cNvPr>
          <p:cNvSpPr txBox="1"/>
          <p:nvPr/>
        </p:nvSpPr>
        <p:spPr>
          <a:xfrm>
            <a:off x="321800" y="2282847"/>
            <a:ext cx="7615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Arial Nova" panose="020B0504020202020204" pitchFamily="34" charset="0"/>
              </a:rPr>
              <a:t>AUDIÊNCIA PÚBLICA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212945B-33F4-4717-8622-82EFD13758B7}"/>
              </a:ext>
            </a:extLst>
          </p:cNvPr>
          <p:cNvSpPr/>
          <p:nvPr/>
        </p:nvSpPr>
        <p:spPr>
          <a:xfrm>
            <a:off x="321800" y="5501336"/>
            <a:ext cx="180000" cy="180000"/>
          </a:xfrm>
          <a:prstGeom prst="ellipse">
            <a:avLst/>
          </a:prstGeom>
          <a:solidFill>
            <a:srgbClr val="5EC4F0"/>
          </a:solidFill>
          <a:ln>
            <a:solidFill>
              <a:srgbClr val="5EC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DF8ADD0-F8F9-4484-8C26-F7ACF16FD93C}"/>
              </a:ext>
            </a:extLst>
          </p:cNvPr>
          <p:cNvSpPr/>
          <p:nvPr/>
        </p:nvSpPr>
        <p:spPr>
          <a:xfrm>
            <a:off x="779829" y="5497777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AD5AE87D-D908-41AE-B357-D0B288B760AF}"/>
              </a:ext>
            </a:extLst>
          </p:cNvPr>
          <p:cNvSpPr/>
          <p:nvPr/>
        </p:nvSpPr>
        <p:spPr>
          <a:xfrm>
            <a:off x="1237859" y="5497777"/>
            <a:ext cx="180000" cy="180000"/>
          </a:xfrm>
          <a:prstGeom prst="ellipse">
            <a:avLst/>
          </a:prstGeom>
          <a:solidFill>
            <a:srgbClr val="FFF03E"/>
          </a:solidFill>
          <a:ln>
            <a:solidFill>
              <a:srgbClr val="FFF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B475383-70C1-4F4A-AA46-43B1AF33FB02}"/>
              </a:ext>
            </a:extLst>
          </p:cNvPr>
          <p:cNvSpPr txBox="1"/>
          <p:nvPr/>
        </p:nvSpPr>
        <p:spPr>
          <a:xfrm>
            <a:off x="233465" y="5766021"/>
            <a:ext cx="5410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 panose="020B0504020202020204" pitchFamily="34" charset="0"/>
              </a:rPr>
              <a:t>APRESENTAÇÃO DA PRESTAÇÃO DE CONTAS ANUAL (2021) DO AQUIDAUANAPREV, INCLUINDO OS RESULTADOS DE INVESTIMENTOS, AVALIAÇÃO ATUARIAL E GOVERNANÇA CORPORATIVA.</a:t>
            </a:r>
          </a:p>
          <a:p>
            <a:pPr algn="just"/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6" name="Imagem 25" descr="Logotipo, nome da empresa&#10;&#10;Descrição gerada automaticamente">
            <a:extLst>
              <a:ext uri="{FF2B5EF4-FFF2-40B4-BE49-F238E27FC236}">
                <a16:creationId xmlns:a16="http://schemas.microsoft.com/office/drawing/2014/main" id="{C499EFDC-3697-46C2-9D45-67E251DEEE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4" b="12708"/>
          <a:stretch/>
        </p:blipFill>
        <p:spPr>
          <a:xfrm>
            <a:off x="411800" y="456089"/>
            <a:ext cx="4552700" cy="10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6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7E924D26-E53F-4E48-872E-2D0DA68588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37" y="-478419"/>
            <a:ext cx="10967630" cy="781483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B0364D0-C640-4F91-84A5-A494B59B5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6" y="36065"/>
            <a:ext cx="5213642" cy="6785867"/>
          </a:xfrm>
          <a:prstGeom prst="rect">
            <a:avLst/>
          </a:prstGeom>
        </p:spPr>
      </p:pic>
      <p:pic>
        <p:nvPicPr>
          <p:cNvPr id="46" name="Imagem 45" descr="Logotipo, nome da empresa&#10;&#10;Descrição gerada automaticamente">
            <a:extLst>
              <a:ext uri="{FF2B5EF4-FFF2-40B4-BE49-F238E27FC236}">
                <a16:creationId xmlns:a16="http://schemas.microsoft.com/office/drawing/2014/main" id="{8E0016A0-9FA2-4654-8EE3-8126A7C0F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15243" r="27967" b="45705"/>
          <a:stretch/>
        </p:blipFill>
        <p:spPr>
          <a:xfrm rot="10800000">
            <a:off x="-454996" y="-1036984"/>
            <a:ext cx="3844926" cy="236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9B8198E-A9D0-42E2-8321-C59142E76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2E4996"/>
                </a:solidFill>
                <a:latin typeface="Arial Nova" panose="020B0504020202020204" pitchFamily="34" charset="0"/>
              </a:rPr>
              <a:t>RESULTADOS</a:t>
            </a:r>
          </a:p>
          <a:p>
            <a:pPr algn="ctr"/>
            <a:r>
              <a:rPr lang="pt-BR" sz="6000" dirty="0">
                <a:solidFill>
                  <a:srgbClr val="2E4996"/>
                </a:solidFill>
                <a:latin typeface="Arial Nova" panose="020B0504020202020204" pitchFamily="34" charset="0"/>
              </a:rPr>
              <a:t>GERAIS</a:t>
            </a:r>
          </a:p>
        </p:txBody>
      </p:sp>
      <p:pic>
        <p:nvPicPr>
          <p:cNvPr id="20" name="Imagem 19" descr="Logotipo, nome da empresa&#10;&#10;Descrição gerada automaticamente">
            <a:extLst>
              <a:ext uri="{FF2B5EF4-FFF2-40B4-BE49-F238E27FC236}">
                <a16:creationId xmlns:a16="http://schemas.microsoft.com/office/drawing/2014/main" id="{F2FDC703-DA42-469C-9F0E-A4B7F1E018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52" y="5127584"/>
            <a:ext cx="2623460" cy="1869311"/>
          </a:xfrm>
          <a:prstGeom prst="rect">
            <a:avLst/>
          </a:prstGeom>
        </p:spPr>
      </p:pic>
      <p:pic>
        <p:nvPicPr>
          <p:cNvPr id="25" name="Imagem 24" descr="Logotipo, nome da empresa&#10;&#10;Descrição gerada automaticamente">
            <a:extLst>
              <a:ext uri="{FF2B5EF4-FFF2-40B4-BE49-F238E27FC236}">
                <a16:creationId xmlns:a16="http://schemas.microsoft.com/office/drawing/2014/main" id="{E7C29E95-3697-4E18-97D2-CECB339A30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15243" r="27967" b="45705"/>
          <a:stretch/>
        </p:blipFill>
        <p:spPr>
          <a:xfrm>
            <a:off x="6843437" y="4530168"/>
            <a:ext cx="6006593" cy="3699431"/>
          </a:xfrm>
          <a:prstGeom prst="rect">
            <a:avLst/>
          </a:prstGeom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70BAF0CE-C99A-4175-8F05-E50B76E716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27768" r="27967" b="45705"/>
          <a:stretch/>
        </p:blipFill>
        <p:spPr>
          <a:xfrm rot="10800000">
            <a:off x="-1098719" y="-1204970"/>
            <a:ext cx="6006593" cy="251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9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84F395A3-51A3-4FC3-9F9A-EF334CD38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1DF7D0C8-286F-46C0-AD35-11D4A902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0"/>
            <a:ext cx="2623460" cy="186931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DADOS DOS 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SEGURADOS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AA4EF97-3EEA-412E-BE7B-43AF5E0D4ED3}"/>
              </a:ext>
            </a:extLst>
          </p:cNvPr>
          <p:cNvGrpSpPr/>
          <p:nvPr/>
        </p:nvGrpSpPr>
        <p:grpSpPr>
          <a:xfrm rot="10800000">
            <a:off x="-994547" y="6061065"/>
            <a:ext cx="14360452" cy="2547633"/>
            <a:chOff x="1019448" y="956628"/>
            <a:chExt cx="14360452" cy="2547633"/>
          </a:xfrm>
        </p:grpSpPr>
        <p:pic>
          <p:nvPicPr>
            <p:cNvPr id="12" name="Imagem 11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86401CC0-7F73-4ED0-B5E0-ECAA773A3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1019448" y="956628"/>
              <a:ext cx="6006593" cy="2512907"/>
            </a:xfrm>
            <a:prstGeom prst="rect">
              <a:avLst/>
            </a:prstGeom>
          </p:spPr>
        </p:pic>
        <p:pic>
          <p:nvPicPr>
            <p:cNvPr id="13" name="Imagem 1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52AE137E-7719-42FC-A6C7-B80BF29BE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5200678" y="985679"/>
              <a:ext cx="6006593" cy="2512907"/>
            </a:xfrm>
            <a:prstGeom prst="rect">
              <a:avLst/>
            </a:prstGeom>
          </p:spPr>
        </p:pic>
        <p:pic>
          <p:nvPicPr>
            <p:cNvPr id="14" name="Imagem 13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63F0D7A1-857B-405D-B2FC-A311D8AF3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9373307" y="991354"/>
              <a:ext cx="6006593" cy="2512907"/>
            </a:xfrm>
            <a:prstGeom prst="rect">
              <a:avLst/>
            </a:prstGeom>
          </p:spPr>
        </p:pic>
      </p:grpSp>
      <p:graphicFrame>
        <p:nvGraphicFramePr>
          <p:cNvPr id="10" name="Tabela 3">
            <a:extLst>
              <a:ext uri="{FF2B5EF4-FFF2-40B4-BE49-F238E27FC236}">
                <a16:creationId xmlns:a16="http://schemas.microsoft.com/office/drawing/2014/main" id="{1CD449B4-423F-499F-A8A8-FA0BA03B5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711372"/>
              </p:ext>
            </p:extLst>
          </p:nvPr>
        </p:nvGraphicFramePr>
        <p:xfrm>
          <a:off x="1020372" y="1953508"/>
          <a:ext cx="10080000" cy="237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1558328824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6165156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146809944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138123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Exercícios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Aposentados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Pensionistas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Total de Beneficiários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02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269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388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034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Variação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13,03%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6,25%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rgbClr val="2E4996"/>
                          </a:solidFill>
                        </a:rPr>
                        <a:t>10,86%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52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740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1D62939B-3BFA-4B80-B80F-A0D21F106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1DF7D0C8-286F-46C0-AD35-11D4A902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0"/>
            <a:ext cx="2623460" cy="186931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FOLHA DE 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PAGAMENTO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C8A1923-16F2-4210-8A87-347115EA217E}"/>
              </a:ext>
            </a:extLst>
          </p:cNvPr>
          <p:cNvGrpSpPr/>
          <p:nvPr/>
        </p:nvGrpSpPr>
        <p:grpSpPr>
          <a:xfrm rot="10800000">
            <a:off x="-994547" y="6061065"/>
            <a:ext cx="14360452" cy="2547633"/>
            <a:chOff x="1019448" y="956628"/>
            <a:chExt cx="14360452" cy="2547633"/>
          </a:xfrm>
        </p:grpSpPr>
        <p:pic>
          <p:nvPicPr>
            <p:cNvPr id="16" name="Imagem 15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B74122CC-2211-4C8D-8CA6-E6754DEC7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1019448" y="956628"/>
              <a:ext cx="6006593" cy="2512907"/>
            </a:xfrm>
            <a:prstGeom prst="rect">
              <a:avLst/>
            </a:prstGeom>
          </p:spPr>
        </p:pic>
        <p:pic>
          <p:nvPicPr>
            <p:cNvPr id="17" name="Imagem 16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4EA7A072-2E12-474B-86EA-6364238FE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5200678" y="985679"/>
              <a:ext cx="6006593" cy="2512907"/>
            </a:xfrm>
            <a:prstGeom prst="rect">
              <a:avLst/>
            </a:prstGeom>
          </p:spPr>
        </p:pic>
        <p:pic>
          <p:nvPicPr>
            <p:cNvPr id="19" name="Imagem 18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98767217-B15F-4543-9A2C-79DB09F9B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9373307" y="991354"/>
              <a:ext cx="6006593" cy="2512907"/>
            </a:xfrm>
            <a:prstGeom prst="rect">
              <a:avLst/>
            </a:prstGeom>
          </p:spPr>
        </p:pic>
      </p:grpSp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61D15559-E963-4F34-815C-09DF5D723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643200"/>
              </p:ext>
            </p:extLst>
          </p:nvPr>
        </p:nvGraphicFramePr>
        <p:xfrm>
          <a:off x="78700" y="2460283"/>
          <a:ext cx="12060000" cy="2133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12000">
                  <a:extLst>
                    <a:ext uri="{9D8B030D-6E8A-4147-A177-3AD203B41FA5}">
                      <a16:colId xmlns:a16="http://schemas.microsoft.com/office/drawing/2014/main" val="1558328824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461651563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1840079211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3146809944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220640699"/>
                    </a:ext>
                  </a:extLst>
                </a:gridCol>
              </a:tblGrid>
              <a:tr h="36825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Exercícios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Folha Mensal de Remunerações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Folha Mensal de Benefícios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Análise H%</a:t>
                      </a:r>
                    </a:p>
                    <a:p>
                      <a:pPr algn="ctr"/>
                      <a:r>
                        <a:rPr lang="pt-BR" sz="1600" dirty="0"/>
                        <a:t>Representatividade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Diferença (-)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02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R$ 3.116.517,96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R$ 1.003.021,64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32,18%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/>
                        <a:t>R$ 2.113.496,32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8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R$ 2.893.252,51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R$ 1.131.954,49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39,12%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/>
                        <a:t>R$ 1.761.298,02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034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Variação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rgbClr val="FF0000"/>
                          </a:solidFill>
                        </a:rPr>
                        <a:t>-7,16%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12,85%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4,77%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rgbClr val="FF0000"/>
                          </a:solidFill>
                        </a:rPr>
                        <a:t>-16,66%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1052835"/>
                  </a:ext>
                </a:extLst>
              </a:tr>
            </a:tbl>
          </a:graphicData>
        </a:graphic>
      </p:graphicFrame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3834A7D0-4357-4D3E-B4F2-D2C88265DCF1}"/>
              </a:ext>
            </a:extLst>
          </p:cNvPr>
          <p:cNvSpPr/>
          <p:nvPr/>
        </p:nvSpPr>
        <p:spPr>
          <a:xfrm>
            <a:off x="9940414" y="3305570"/>
            <a:ext cx="216310" cy="7078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04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3C8587C1-2FC7-46A0-9D51-636B9A98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1DF7D0C8-286F-46C0-AD35-11D4A902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0"/>
            <a:ext cx="2623460" cy="186931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DESPESAS 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ADMINISTRATIVAS</a:t>
            </a:r>
          </a:p>
        </p:txBody>
      </p:sp>
      <p:graphicFrame>
        <p:nvGraphicFramePr>
          <p:cNvPr id="10" name="Tabela 3">
            <a:extLst>
              <a:ext uri="{FF2B5EF4-FFF2-40B4-BE49-F238E27FC236}">
                <a16:creationId xmlns:a16="http://schemas.microsoft.com/office/drawing/2014/main" id="{25A8524D-12F7-42BA-A1FB-18DF6D07A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110587"/>
              </p:ext>
            </p:extLst>
          </p:nvPr>
        </p:nvGraphicFramePr>
        <p:xfrm>
          <a:off x="1388354" y="2735099"/>
          <a:ext cx="9586048" cy="2072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96512">
                  <a:extLst>
                    <a:ext uri="{9D8B030D-6E8A-4147-A177-3AD203B41FA5}">
                      <a16:colId xmlns:a16="http://schemas.microsoft.com/office/drawing/2014/main" val="2814331991"/>
                    </a:ext>
                  </a:extLst>
                </a:gridCol>
                <a:gridCol w="2396512">
                  <a:extLst>
                    <a:ext uri="{9D8B030D-6E8A-4147-A177-3AD203B41FA5}">
                      <a16:colId xmlns:a16="http://schemas.microsoft.com/office/drawing/2014/main" val="1558328824"/>
                    </a:ext>
                  </a:extLst>
                </a:gridCol>
                <a:gridCol w="2396512">
                  <a:extLst>
                    <a:ext uri="{9D8B030D-6E8A-4147-A177-3AD203B41FA5}">
                      <a16:colId xmlns:a16="http://schemas.microsoft.com/office/drawing/2014/main" val="461651563"/>
                    </a:ext>
                  </a:extLst>
                </a:gridCol>
                <a:gridCol w="2396512">
                  <a:extLst>
                    <a:ext uri="{9D8B030D-6E8A-4147-A177-3AD203B41FA5}">
                      <a16:colId xmlns:a16="http://schemas.microsoft.com/office/drawing/2014/main" val="3146809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Exercício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Valor Orçado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Valor Gasto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R$ Reserva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02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R$ 880.607,31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R$ 457.842,81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kern="1200" dirty="0">
                          <a:solidFill>
                            <a:srgbClr val="2E4996"/>
                          </a:solidFill>
                          <a:latin typeface="+mn-lt"/>
                          <a:ea typeface="+mn-ea"/>
                          <a:cs typeface="+mn-cs"/>
                        </a:rPr>
                        <a:t>R$ 422.764,50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8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R$ 930.053,08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R$ 591.004,78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kern="1200" dirty="0">
                          <a:solidFill>
                            <a:srgbClr val="2E4996"/>
                          </a:solidFill>
                          <a:latin typeface="+mn-lt"/>
                          <a:ea typeface="+mn-ea"/>
                          <a:cs typeface="+mn-cs"/>
                        </a:rPr>
                        <a:t>R$ 339.048,30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470266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TOTAL ACUMULADO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kern="1200" dirty="0">
                          <a:solidFill>
                            <a:srgbClr val="2E4996"/>
                          </a:solidFill>
                          <a:latin typeface="+mn-lt"/>
                          <a:ea typeface="+mn-ea"/>
                          <a:cs typeface="+mn-cs"/>
                        </a:rPr>
                        <a:t>R$ 761.812,80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6333984"/>
                  </a:ext>
                </a:extLst>
              </a:tr>
            </a:tbl>
          </a:graphicData>
        </a:graphic>
      </p:graphicFrame>
      <p:grpSp>
        <p:nvGrpSpPr>
          <p:cNvPr id="9" name="Agrupar 8">
            <a:extLst>
              <a:ext uri="{FF2B5EF4-FFF2-40B4-BE49-F238E27FC236}">
                <a16:creationId xmlns:a16="http://schemas.microsoft.com/office/drawing/2014/main" id="{9682102B-99CA-42C6-8277-B9B1F53F9F28}"/>
              </a:ext>
            </a:extLst>
          </p:cNvPr>
          <p:cNvGrpSpPr/>
          <p:nvPr/>
        </p:nvGrpSpPr>
        <p:grpSpPr>
          <a:xfrm rot="10800000">
            <a:off x="-994547" y="6061065"/>
            <a:ext cx="14360452" cy="2547633"/>
            <a:chOff x="1019448" y="956628"/>
            <a:chExt cx="14360452" cy="2547633"/>
          </a:xfrm>
        </p:grpSpPr>
        <p:pic>
          <p:nvPicPr>
            <p:cNvPr id="11" name="Imagem 10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47499117-58D7-49A3-92C4-55B789CD5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1019448" y="956628"/>
              <a:ext cx="6006593" cy="2512907"/>
            </a:xfrm>
            <a:prstGeom prst="rect">
              <a:avLst/>
            </a:prstGeom>
          </p:spPr>
        </p:pic>
        <p:pic>
          <p:nvPicPr>
            <p:cNvPr id="15" name="Imagem 14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1A0DE1C7-041E-47C6-A2DF-509D137958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5200678" y="985679"/>
              <a:ext cx="6006593" cy="2512907"/>
            </a:xfrm>
            <a:prstGeom prst="rect">
              <a:avLst/>
            </a:prstGeom>
          </p:spPr>
        </p:pic>
        <p:pic>
          <p:nvPicPr>
            <p:cNvPr id="16" name="Imagem 15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AD9BD9A8-AD88-4C72-A092-49A5BFD57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9373307" y="991354"/>
              <a:ext cx="6006593" cy="2512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02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2B3E126-FBAB-46D7-B722-A81EC5A3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1DF7D0C8-286F-46C0-AD35-11D4A902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0"/>
            <a:ext cx="2623460" cy="186931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COMPENSAÇÃO 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PREVIDENCIÁRIA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682102B-99CA-42C6-8277-B9B1F53F9F28}"/>
              </a:ext>
            </a:extLst>
          </p:cNvPr>
          <p:cNvGrpSpPr/>
          <p:nvPr/>
        </p:nvGrpSpPr>
        <p:grpSpPr>
          <a:xfrm rot="10800000">
            <a:off x="-994547" y="6061065"/>
            <a:ext cx="14360452" cy="2547633"/>
            <a:chOff x="1019448" y="956628"/>
            <a:chExt cx="14360452" cy="2547633"/>
          </a:xfrm>
        </p:grpSpPr>
        <p:pic>
          <p:nvPicPr>
            <p:cNvPr id="11" name="Imagem 10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47499117-58D7-49A3-92C4-55B789CD5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1019448" y="956628"/>
              <a:ext cx="6006593" cy="2512907"/>
            </a:xfrm>
            <a:prstGeom prst="rect">
              <a:avLst/>
            </a:prstGeom>
          </p:spPr>
        </p:pic>
        <p:pic>
          <p:nvPicPr>
            <p:cNvPr id="15" name="Imagem 14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1A0DE1C7-041E-47C6-A2DF-509D137958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5200678" y="985679"/>
              <a:ext cx="6006593" cy="2512907"/>
            </a:xfrm>
            <a:prstGeom prst="rect">
              <a:avLst/>
            </a:prstGeom>
          </p:spPr>
        </p:pic>
        <p:pic>
          <p:nvPicPr>
            <p:cNvPr id="16" name="Imagem 15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AD9BD9A8-AD88-4C72-A092-49A5BFD57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9373307" y="991354"/>
              <a:ext cx="6006593" cy="2512907"/>
            </a:xfrm>
            <a:prstGeom prst="rect">
              <a:avLst/>
            </a:prstGeom>
          </p:spPr>
        </p:pic>
      </p:grp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32A62A4D-4C99-4377-8E6A-FDDB84088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38889"/>
              </p:ext>
            </p:extLst>
          </p:nvPr>
        </p:nvGraphicFramePr>
        <p:xfrm>
          <a:off x="768000" y="1838632"/>
          <a:ext cx="10656000" cy="41549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2366015798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43944811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88987360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3120361112"/>
                    </a:ext>
                  </a:extLst>
                </a:gridCol>
              </a:tblGrid>
              <a:tr h="36018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Situação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Solicitante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Destinatário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Quantidade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221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Aguardando Análise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AQUIDAUANA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RGPS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05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Em exigência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RGPS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AQUIDAUANA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709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Em exigência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AQUIDAUANA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RGPS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93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Aguardando análise médica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AQUIDAUANA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RGPS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1376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Aguardando Compensação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RGPS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AQUIDAUANA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8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Aguardando Análise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AQUIDAUANA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MATO GROSSO DO SUL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577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Rejeitado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AQUIDAUANA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RGPS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8345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Aguardando Análise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AQUIDAUANA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SÃO PAULO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4428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Em análise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POUSO ALEGRE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AQUIDAUANA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660618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/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954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52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2B3E126-FBAB-46D7-B722-A81EC5A3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1DF7D0C8-286F-46C0-AD35-11D4A902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0"/>
            <a:ext cx="2623460" cy="186931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COMPENSAÇÃO 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PREVIDENCIÁRIA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682102B-99CA-42C6-8277-B9B1F53F9F28}"/>
              </a:ext>
            </a:extLst>
          </p:cNvPr>
          <p:cNvGrpSpPr/>
          <p:nvPr/>
        </p:nvGrpSpPr>
        <p:grpSpPr>
          <a:xfrm rot="10800000">
            <a:off x="-994547" y="6061065"/>
            <a:ext cx="14360452" cy="2547633"/>
            <a:chOff x="1019448" y="956628"/>
            <a:chExt cx="14360452" cy="2547633"/>
          </a:xfrm>
        </p:grpSpPr>
        <p:pic>
          <p:nvPicPr>
            <p:cNvPr id="11" name="Imagem 10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47499117-58D7-49A3-92C4-55B789CD5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1019448" y="956628"/>
              <a:ext cx="6006593" cy="2512907"/>
            </a:xfrm>
            <a:prstGeom prst="rect">
              <a:avLst/>
            </a:prstGeom>
          </p:spPr>
        </p:pic>
        <p:pic>
          <p:nvPicPr>
            <p:cNvPr id="15" name="Imagem 14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1A0DE1C7-041E-47C6-A2DF-509D137958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5200678" y="985679"/>
              <a:ext cx="6006593" cy="2512907"/>
            </a:xfrm>
            <a:prstGeom prst="rect">
              <a:avLst/>
            </a:prstGeom>
          </p:spPr>
        </p:pic>
        <p:pic>
          <p:nvPicPr>
            <p:cNvPr id="16" name="Imagem 15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AD9BD9A8-AD88-4C72-A092-49A5BFD57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9373307" y="991354"/>
              <a:ext cx="6006593" cy="2512907"/>
            </a:xfrm>
            <a:prstGeom prst="rect">
              <a:avLst/>
            </a:prstGeom>
          </p:spPr>
        </p:pic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41326FC0-F708-49E2-9C94-30654FF6D4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326" y="1397538"/>
            <a:ext cx="10377349" cy="467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4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AB367FE-29E2-4D71-A064-30F82166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0" y="245950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2E4996"/>
                </a:solidFill>
                <a:latin typeface="Arial Nova" panose="020B0504020202020204" pitchFamily="34" charset="0"/>
              </a:rPr>
              <a:t>AVALIAÇÃO ATUARIAL</a:t>
            </a:r>
          </a:p>
        </p:txBody>
      </p:sp>
      <p:pic>
        <p:nvPicPr>
          <p:cNvPr id="20" name="Imagem 19" descr="Logotipo, nome da empresa&#10;&#10;Descrição gerada automaticamente">
            <a:extLst>
              <a:ext uri="{FF2B5EF4-FFF2-40B4-BE49-F238E27FC236}">
                <a16:creationId xmlns:a16="http://schemas.microsoft.com/office/drawing/2014/main" id="{F2FDC703-DA42-469C-9F0E-A4B7F1E018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52" y="5127584"/>
            <a:ext cx="2623460" cy="1869311"/>
          </a:xfrm>
          <a:prstGeom prst="rect">
            <a:avLst/>
          </a:prstGeom>
        </p:spPr>
      </p:pic>
      <p:pic>
        <p:nvPicPr>
          <p:cNvPr id="25" name="Imagem 24" descr="Logotipo, nome da empresa&#10;&#10;Descrição gerada automaticamente">
            <a:extLst>
              <a:ext uri="{FF2B5EF4-FFF2-40B4-BE49-F238E27FC236}">
                <a16:creationId xmlns:a16="http://schemas.microsoft.com/office/drawing/2014/main" id="{E7C29E95-3697-4E18-97D2-CECB339A30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15243" r="27967" b="45705"/>
          <a:stretch/>
        </p:blipFill>
        <p:spPr>
          <a:xfrm>
            <a:off x="6843437" y="4530168"/>
            <a:ext cx="6006593" cy="3699431"/>
          </a:xfrm>
          <a:prstGeom prst="rect">
            <a:avLst/>
          </a:prstGeom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7443E33A-3888-419D-8853-3828E91734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27768" r="27967" b="45705"/>
          <a:stretch/>
        </p:blipFill>
        <p:spPr>
          <a:xfrm rot="10800000">
            <a:off x="-1098719" y="-1204970"/>
            <a:ext cx="6006593" cy="251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50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D6741D2-4A49-45A7-86F4-F9E5C95F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OBJETIVO DA 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AVALIAÇÃO ATUARIAL</a:t>
            </a:r>
          </a:p>
        </p:txBody>
      </p:sp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DA1B84DA-B4D1-41DA-9831-983E0F890A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27768" r="27967" b="45705"/>
          <a:stretch/>
        </p:blipFill>
        <p:spPr>
          <a:xfrm rot="16200000">
            <a:off x="6791112" y="985684"/>
            <a:ext cx="11680500" cy="488663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D6C60B-C11A-4740-A793-DB779024B51C}"/>
              </a:ext>
            </a:extLst>
          </p:cNvPr>
          <p:cNvSpPr txBox="1"/>
          <p:nvPr/>
        </p:nvSpPr>
        <p:spPr>
          <a:xfrm>
            <a:off x="740780" y="1425750"/>
            <a:ext cx="89935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“Documento elaborado por atuário, em conformidade com as bases técnicas estabelecidas para o plano de benefícios do RPPS, que caracteriza a população segurada e a base cadastral utilizada, discrimina os encargos, estima os recursos necessários e as alíquotas de contribuição normal e suplementar do plano de custeio de equilíbrio para todos os benefícios do plano, que apresenta os montantes dos fundos de natureza atuarial, das reservas técnicas e provisões matemáticas a contabilizar, o fluxo atuarial e as projeções atuariais exigidas pela legislação pertinente e que contem parecer atuarial conclusivo relativo à solvência e liquidez do plano de benefícios.”</a:t>
            </a:r>
          </a:p>
          <a:p>
            <a:pPr algn="just"/>
            <a:endParaRPr lang="pt-BR" sz="20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Portaria nº 464, de 19 de novembro de 2018, ANEXO – Conceitos, item 9</a:t>
            </a:r>
          </a:p>
        </p:txBody>
      </p:sp>
      <p:pic>
        <p:nvPicPr>
          <p:cNvPr id="13" name="Imagem 12" descr="Logotipo, nome da empresa&#10;&#10;Descrição gerada automaticamente">
            <a:extLst>
              <a:ext uri="{FF2B5EF4-FFF2-40B4-BE49-F238E27FC236}">
                <a16:creationId xmlns:a16="http://schemas.microsoft.com/office/drawing/2014/main" id="{64233BD5-C60B-4A2C-A704-49F5920CC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5197034"/>
            <a:ext cx="2623460" cy="18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79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3EA9034D-4E68-4D6D-9A5A-8719F6415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1DF7D0C8-286F-46C0-AD35-11D4A902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0"/>
            <a:ext cx="2623460" cy="186931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BASE DE DADOS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 E ESTATÍSTICA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AA4EF97-3EEA-412E-BE7B-43AF5E0D4ED3}"/>
              </a:ext>
            </a:extLst>
          </p:cNvPr>
          <p:cNvGrpSpPr/>
          <p:nvPr/>
        </p:nvGrpSpPr>
        <p:grpSpPr>
          <a:xfrm rot="10800000">
            <a:off x="-994547" y="6026342"/>
            <a:ext cx="14360452" cy="2547633"/>
            <a:chOff x="1019448" y="956628"/>
            <a:chExt cx="14360452" cy="2547633"/>
          </a:xfrm>
        </p:grpSpPr>
        <p:pic>
          <p:nvPicPr>
            <p:cNvPr id="12" name="Imagem 11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86401CC0-7F73-4ED0-B5E0-ECAA773A3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1019448" y="956628"/>
              <a:ext cx="6006593" cy="2512907"/>
            </a:xfrm>
            <a:prstGeom prst="rect">
              <a:avLst/>
            </a:prstGeom>
          </p:spPr>
        </p:pic>
        <p:pic>
          <p:nvPicPr>
            <p:cNvPr id="13" name="Imagem 1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52AE137E-7719-42FC-A6C7-B80BF29BE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5200678" y="985679"/>
              <a:ext cx="6006593" cy="2512907"/>
            </a:xfrm>
            <a:prstGeom prst="rect">
              <a:avLst/>
            </a:prstGeom>
          </p:spPr>
        </p:pic>
        <p:pic>
          <p:nvPicPr>
            <p:cNvPr id="14" name="Imagem 13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63F0D7A1-857B-405D-B2FC-A311D8AF3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9373307" y="991354"/>
              <a:ext cx="6006593" cy="2512907"/>
            </a:xfrm>
            <a:prstGeom prst="rect">
              <a:avLst/>
            </a:prstGeom>
          </p:spPr>
        </p:pic>
      </p:grpSp>
      <p:graphicFrame>
        <p:nvGraphicFramePr>
          <p:cNvPr id="9" name="Tabela 3">
            <a:extLst>
              <a:ext uri="{FF2B5EF4-FFF2-40B4-BE49-F238E27FC236}">
                <a16:creationId xmlns:a16="http://schemas.microsoft.com/office/drawing/2014/main" id="{3D78C593-B7AC-4426-AA8B-4F3BA292C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041008"/>
              </p:ext>
            </p:extLst>
          </p:nvPr>
        </p:nvGraphicFramePr>
        <p:xfrm>
          <a:off x="1363603" y="2634248"/>
          <a:ext cx="9484124" cy="2072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71031">
                  <a:extLst>
                    <a:ext uri="{9D8B030D-6E8A-4147-A177-3AD203B41FA5}">
                      <a16:colId xmlns:a16="http://schemas.microsoft.com/office/drawing/2014/main" val="1558328824"/>
                    </a:ext>
                  </a:extLst>
                </a:gridCol>
                <a:gridCol w="2371031">
                  <a:extLst>
                    <a:ext uri="{9D8B030D-6E8A-4147-A177-3AD203B41FA5}">
                      <a16:colId xmlns:a16="http://schemas.microsoft.com/office/drawing/2014/main" val="461651563"/>
                    </a:ext>
                  </a:extLst>
                </a:gridCol>
                <a:gridCol w="2371031">
                  <a:extLst>
                    <a:ext uri="{9D8B030D-6E8A-4147-A177-3AD203B41FA5}">
                      <a16:colId xmlns:a16="http://schemas.microsoft.com/office/drawing/2014/main" val="3146809944"/>
                    </a:ext>
                  </a:extLst>
                </a:gridCol>
                <a:gridCol w="2371031">
                  <a:extLst>
                    <a:ext uri="{9D8B030D-6E8A-4147-A177-3AD203B41FA5}">
                      <a16:colId xmlns:a16="http://schemas.microsoft.com/office/drawing/2014/main" val="2754285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Informações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Masculino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Feminino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02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Nº 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725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1.206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Nº Aposentados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269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209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Nº Pensionistas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293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91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83DE3F52-1F05-4735-A897-CDD478989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8A896F8-CEB7-4FE8-8DF4-1B9557DC4B9E}"/>
              </a:ext>
            </a:extLst>
          </p:cNvPr>
          <p:cNvSpPr/>
          <p:nvPr/>
        </p:nvSpPr>
        <p:spPr>
          <a:xfrm>
            <a:off x="0" y="1445338"/>
            <a:ext cx="12192000" cy="5014451"/>
          </a:xfrm>
          <a:prstGeom prst="rect">
            <a:avLst/>
          </a:prstGeom>
          <a:solidFill>
            <a:srgbClr val="2E499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D4CF7CB-1E41-4F5A-9683-C724E31CB9B2}"/>
              </a:ext>
            </a:extLst>
          </p:cNvPr>
          <p:cNvSpPr txBox="1"/>
          <p:nvPr/>
        </p:nvSpPr>
        <p:spPr>
          <a:xfrm>
            <a:off x="125806" y="1527894"/>
            <a:ext cx="575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E4996"/>
                </a:solidFill>
              </a:rPr>
              <a:t>Gilson Sebastião Menezes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9FF2A2E-0731-4E4B-8A2C-E6A689D7566B}"/>
              </a:ext>
            </a:extLst>
          </p:cNvPr>
          <p:cNvSpPr txBox="1"/>
          <p:nvPr/>
        </p:nvSpPr>
        <p:spPr>
          <a:xfrm>
            <a:off x="125806" y="1918411"/>
            <a:ext cx="228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Diretor Presidente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FA3262-DD20-4203-AEF7-9D5DE9B99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7" b="3687"/>
          <a:stretch/>
        </p:blipFill>
        <p:spPr>
          <a:xfrm>
            <a:off x="5557472" y="1445338"/>
            <a:ext cx="5413717" cy="501445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11AF7BC-A69F-4427-BF48-EF73A91FA151}"/>
              </a:ext>
            </a:extLst>
          </p:cNvPr>
          <p:cNvSpPr/>
          <p:nvPr/>
        </p:nvSpPr>
        <p:spPr>
          <a:xfrm>
            <a:off x="7374194" y="1451434"/>
            <a:ext cx="4817806" cy="5005380"/>
          </a:xfrm>
          <a:prstGeom prst="rect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928FF10-DBE9-4A85-A536-AD8EFD5833A3}"/>
              </a:ext>
            </a:extLst>
          </p:cNvPr>
          <p:cNvGrpSpPr/>
          <p:nvPr/>
        </p:nvGrpSpPr>
        <p:grpSpPr>
          <a:xfrm>
            <a:off x="7427110" y="-144687"/>
            <a:ext cx="5708692" cy="1416016"/>
            <a:chOff x="-744192" y="102394"/>
            <a:chExt cx="5708692" cy="1416016"/>
          </a:xfrm>
        </p:grpSpPr>
        <p:pic>
          <p:nvPicPr>
            <p:cNvPr id="9" name="Imagem 8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92F2E364-5FD8-4C43-973E-1802E2F75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706"/>
            <a:stretch/>
          </p:blipFill>
          <p:spPr>
            <a:xfrm>
              <a:off x="-744192" y="102394"/>
              <a:ext cx="3202431" cy="1238902"/>
            </a:xfrm>
            <a:prstGeom prst="rect">
              <a:avLst/>
            </a:prstGeom>
          </p:spPr>
        </p:pic>
        <p:pic>
          <p:nvPicPr>
            <p:cNvPr id="11" name="Imagem 10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632AE6BB-44B3-4476-BF95-054A237B3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44" b="12708"/>
            <a:stretch/>
          </p:blipFill>
          <p:spPr>
            <a:xfrm>
              <a:off x="411800" y="456089"/>
              <a:ext cx="4552700" cy="1062321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032114D-6E9E-4755-B5A2-E4918C2431B5}"/>
              </a:ext>
            </a:extLst>
          </p:cNvPr>
          <p:cNvSpPr txBox="1"/>
          <p:nvPr/>
        </p:nvSpPr>
        <p:spPr>
          <a:xfrm>
            <a:off x="379778" y="2380076"/>
            <a:ext cx="5716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Bacharel em Ciências Contábeis, com mais de 33 anos de serviço público na Prefeitura de Aquidauana, exercendo a função de técnico em contabilidade, dentro da Secretaria de Finanças. Há 21 anos prestou serviço no </a:t>
            </a:r>
            <a:r>
              <a:rPr lang="pt-BR" sz="2400" b="1" dirty="0">
                <a:solidFill>
                  <a:srgbClr val="324D9B"/>
                </a:solidFill>
                <a:latin typeface="Arial Nova" panose="020B0504020202020204" pitchFamily="34" charset="0"/>
              </a:rPr>
              <a:t>AQUIDAUANA</a:t>
            </a:r>
            <a:r>
              <a:rPr lang="pt-BR" sz="2400" b="1" dirty="0">
                <a:solidFill>
                  <a:srgbClr val="5EC4F0"/>
                </a:solidFill>
                <a:latin typeface="Arial Nova" panose="020B0504020202020204" pitchFamily="34" charset="0"/>
              </a:rPr>
              <a:t>PREV</a:t>
            </a:r>
            <a:r>
              <a:rPr lang="pt-BR" sz="2400" dirty="0">
                <a:solidFill>
                  <a:schemeClr val="bg1"/>
                </a:solidFill>
              </a:rPr>
              <a:t> no setor contábil e previdenciário, exercendo aproximadamente  3 anos a função de Diretor Presidente.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A5BFE7B-85F4-4F8E-9486-359DDD742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824" y="1989559"/>
            <a:ext cx="4486325" cy="3785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732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3EA9034D-4E68-4D6D-9A5A-8719F6415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1DF7D0C8-286F-46C0-AD35-11D4A902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0"/>
            <a:ext cx="2623460" cy="186931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BASE DE DADOS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 E ESTATÍSTICA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AA4EF97-3EEA-412E-BE7B-43AF5E0D4ED3}"/>
              </a:ext>
            </a:extLst>
          </p:cNvPr>
          <p:cNvGrpSpPr/>
          <p:nvPr/>
        </p:nvGrpSpPr>
        <p:grpSpPr>
          <a:xfrm rot="10800000">
            <a:off x="-994547" y="6026342"/>
            <a:ext cx="14360452" cy="2547633"/>
            <a:chOff x="1019448" y="956628"/>
            <a:chExt cx="14360452" cy="2547633"/>
          </a:xfrm>
        </p:grpSpPr>
        <p:pic>
          <p:nvPicPr>
            <p:cNvPr id="12" name="Imagem 11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86401CC0-7F73-4ED0-B5E0-ECAA773A3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1019448" y="956628"/>
              <a:ext cx="6006593" cy="2512907"/>
            </a:xfrm>
            <a:prstGeom prst="rect">
              <a:avLst/>
            </a:prstGeom>
          </p:spPr>
        </p:pic>
        <p:pic>
          <p:nvPicPr>
            <p:cNvPr id="13" name="Imagem 1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52AE137E-7719-42FC-A6C7-B80BF29BE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5200678" y="985679"/>
              <a:ext cx="6006593" cy="2512907"/>
            </a:xfrm>
            <a:prstGeom prst="rect">
              <a:avLst/>
            </a:prstGeom>
          </p:spPr>
        </p:pic>
        <p:pic>
          <p:nvPicPr>
            <p:cNvPr id="14" name="Imagem 13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63F0D7A1-857B-405D-B2FC-A311D8AF3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9373307" y="991354"/>
              <a:ext cx="6006593" cy="2512907"/>
            </a:xfrm>
            <a:prstGeom prst="rect">
              <a:avLst/>
            </a:prstGeom>
          </p:spPr>
        </p:pic>
      </p:grpSp>
      <p:graphicFrame>
        <p:nvGraphicFramePr>
          <p:cNvPr id="9" name="Tabela 3">
            <a:extLst>
              <a:ext uri="{FF2B5EF4-FFF2-40B4-BE49-F238E27FC236}">
                <a16:creationId xmlns:a16="http://schemas.microsoft.com/office/drawing/2014/main" id="{3D78C593-B7AC-4426-AA8B-4F3BA292C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808"/>
              </p:ext>
            </p:extLst>
          </p:nvPr>
        </p:nvGraphicFramePr>
        <p:xfrm>
          <a:off x="2294245" y="1174588"/>
          <a:ext cx="9216000" cy="4668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3500911659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1558328824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461651563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3146809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Cenários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Informações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Custo Normal</a:t>
                      </a:r>
                    </a:p>
                    <a:p>
                      <a:pPr algn="ctr"/>
                      <a:r>
                        <a:rPr lang="pt-BR" sz="1600" dirty="0"/>
                        <a:t>(Alíquota)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Custo Suplementar</a:t>
                      </a:r>
                    </a:p>
                    <a:p>
                      <a:pPr algn="ctr"/>
                      <a:r>
                        <a:rPr lang="pt-BR" sz="1600" dirty="0"/>
                        <a:t>(Alíquota)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02962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2021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Servidores Ativos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14,00%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894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Ente Público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14,00%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22,14%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92092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Taxa de Administração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2,00%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2933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CUSTO TOTAL MENSAL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30,00%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22,14%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29638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25522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2022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Servidores Ativos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14,00%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95196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Ente Público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14,00%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22,14%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94987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Taxa de Administração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1,00%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626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CUSTO TOTAL MENSAL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29,00%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22,14%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2089697"/>
                  </a:ext>
                </a:extLst>
              </a:tr>
            </a:tbl>
          </a:graphicData>
        </a:graphic>
      </p:graphicFrame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116A790D-479D-4C5B-B44D-E59DE83AA09E}"/>
              </a:ext>
            </a:extLst>
          </p:cNvPr>
          <p:cNvSpPr/>
          <p:nvPr/>
        </p:nvSpPr>
        <p:spPr>
          <a:xfrm>
            <a:off x="7359312" y="4857135"/>
            <a:ext cx="176980" cy="3066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683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3EA9034D-4E68-4D6D-9A5A-8719F6415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1DF7D0C8-286F-46C0-AD35-11D4A902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0"/>
            <a:ext cx="2623460" cy="186931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DURAÇÃO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 DO PASSÍVO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AA4EF97-3EEA-412E-BE7B-43AF5E0D4ED3}"/>
              </a:ext>
            </a:extLst>
          </p:cNvPr>
          <p:cNvGrpSpPr/>
          <p:nvPr/>
        </p:nvGrpSpPr>
        <p:grpSpPr>
          <a:xfrm rot="10800000">
            <a:off x="-994547" y="6026342"/>
            <a:ext cx="14360452" cy="2547633"/>
            <a:chOff x="1019448" y="956628"/>
            <a:chExt cx="14360452" cy="2547633"/>
          </a:xfrm>
        </p:grpSpPr>
        <p:pic>
          <p:nvPicPr>
            <p:cNvPr id="12" name="Imagem 11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86401CC0-7F73-4ED0-B5E0-ECAA773A3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1019448" y="956628"/>
              <a:ext cx="6006593" cy="2512907"/>
            </a:xfrm>
            <a:prstGeom prst="rect">
              <a:avLst/>
            </a:prstGeom>
          </p:spPr>
        </p:pic>
        <p:pic>
          <p:nvPicPr>
            <p:cNvPr id="13" name="Imagem 1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52AE137E-7719-42FC-A6C7-B80BF29BE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5200678" y="985679"/>
              <a:ext cx="6006593" cy="2512907"/>
            </a:xfrm>
            <a:prstGeom prst="rect">
              <a:avLst/>
            </a:prstGeom>
          </p:spPr>
        </p:pic>
        <p:pic>
          <p:nvPicPr>
            <p:cNvPr id="14" name="Imagem 13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63F0D7A1-857B-405D-B2FC-A311D8AF3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9373307" y="991354"/>
              <a:ext cx="6006593" cy="2512907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EDBE4069-67B1-40F7-AE11-079235460FE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742" y="1329397"/>
            <a:ext cx="7943875" cy="4731671"/>
          </a:xfrm>
          <a:prstGeom prst="rect">
            <a:avLst/>
          </a:prstGeom>
        </p:spPr>
      </p:pic>
      <p:sp>
        <p:nvSpPr>
          <p:cNvPr id="4" name="Texto Explicativo: Linha 3">
            <a:extLst>
              <a:ext uri="{FF2B5EF4-FFF2-40B4-BE49-F238E27FC236}">
                <a16:creationId xmlns:a16="http://schemas.microsoft.com/office/drawing/2014/main" id="{7E042084-6150-40AF-8876-7698A36001A8}"/>
              </a:ext>
            </a:extLst>
          </p:cNvPr>
          <p:cNvSpPr/>
          <p:nvPr/>
        </p:nvSpPr>
        <p:spPr>
          <a:xfrm>
            <a:off x="3810105" y="2689123"/>
            <a:ext cx="1258529" cy="739877"/>
          </a:xfrm>
          <a:prstGeom prst="borderCallout1">
            <a:avLst>
              <a:gd name="adj1" fmla="val 18750"/>
              <a:gd name="adj2" fmla="val -8333"/>
              <a:gd name="adj3" fmla="val 212168"/>
              <a:gd name="adj4" fmla="val -21146"/>
            </a:avLst>
          </a:prstGeom>
          <a:solidFill>
            <a:srgbClr val="FFF03E"/>
          </a:solidFill>
          <a:ln>
            <a:solidFill>
              <a:srgbClr val="FFF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Duração</a:t>
            </a:r>
          </a:p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anos</a:t>
            </a:r>
          </a:p>
        </p:txBody>
      </p:sp>
    </p:spTree>
    <p:extLst>
      <p:ext uri="{BB962C8B-B14F-4D97-AF65-F5344CB8AC3E}">
        <p14:creationId xmlns:p14="http://schemas.microsoft.com/office/powerpoint/2010/main" val="2899024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4C2FF6F-9277-42EA-918D-28F6738B1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1DF7D0C8-286F-46C0-AD35-11D4A902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0"/>
            <a:ext cx="2623460" cy="186931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EQUILÍBRIO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 ATUARIAL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AA4EF97-3EEA-412E-BE7B-43AF5E0D4ED3}"/>
              </a:ext>
            </a:extLst>
          </p:cNvPr>
          <p:cNvGrpSpPr/>
          <p:nvPr/>
        </p:nvGrpSpPr>
        <p:grpSpPr>
          <a:xfrm rot="10800000">
            <a:off x="-994547" y="6026342"/>
            <a:ext cx="14360452" cy="2547633"/>
            <a:chOff x="1019448" y="956628"/>
            <a:chExt cx="14360452" cy="2547633"/>
          </a:xfrm>
        </p:grpSpPr>
        <p:pic>
          <p:nvPicPr>
            <p:cNvPr id="12" name="Imagem 11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86401CC0-7F73-4ED0-B5E0-ECAA773A3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1019448" y="956628"/>
              <a:ext cx="6006593" cy="2512907"/>
            </a:xfrm>
            <a:prstGeom prst="rect">
              <a:avLst/>
            </a:prstGeom>
          </p:spPr>
        </p:pic>
        <p:pic>
          <p:nvPicPr>
            <p:cNvPr id="13" name="Imagem 1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52AE137E-7719-42FC-A6C7-B80BF29BE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5200678" y="985679"/>
              <a:ext cx="6006593" cy="2512907"/>
            </a:xfrm>
            <a:prstGeom prst="rect">
              <a:avLst/>
            </a:prstGeom>
          </p:spPr>
        </p:pic>
        <p:pic>
          <p:nvPicPr>
            <p:cNvPr id="14" name="Imagem 13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63F0D7A1-857B-405D-B2FC-A311D8AF3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9373307" y="991354"/>
              <a:ext cx="6006593" cy="2512907"/>
            </a:xfrm>
            <a:prstGeom prst="rect">
              <a:avLst/>
            </a:prstGeom>
          </p:spPr>
        </p:pic>
      </p:grpSp>
      <p:graphicFrame>
        <p:nvGraphicFramePr>
          <p:cNvPr id="11" name="Tabela 2">
            <a:extLst>
              <a:ext uri="{FF2B5EF4-FFF2-40B4-BE49-F238E27FC236}">
                <a16:creationId xmlns:a16="http://schemas.microsoft.com/office/drawing/2014/main" id="{3456BB04-5677-42A0-90DB-6551FC5AE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79562"/>
              </p:ext>
            </p:extLst>
          </p:nvPr>
        </p:nvGraphicFramePr>
        <p:xfrm>
          <a:off x="1812000" y="2392680"/>
          <a:ext cx="8568000" cy="2072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84000">
                  <a:extLst>
                    <a:ext uri="{9D8B030D-6E8A-4147-A177-3AD203B41FA5}">
                      <a16:colId xmlns:a16="http://schemas.microsoft.com/office/drawing/2014/main" val="1398299144"/>
                    </a:ext>
                  </a:extLst>
                </a:gridCol>
                <a:gridCol w="4284000">
                  <a:extLst>
                    <a:ext uri="{9D8B030D-6E8A-4147-A177-3AD203B41FA5}">
                      <a16:colId xmlns:a16="http://schemas.microsoft.com/office/drawing/2014/main" val="122576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Resultado Atuarial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Valor Anual R$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33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Total dos Ativos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dirty="0">
                          <a:solidFill>
                            <a:schemeClr val="tx1"/>
                          </a:solidFill>
                        </a:rPr>
                        <a:t>R$ 65.641.700,13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697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Total dos Passivos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dirty="0">
                          <a:solidFill>
                            <a:srgbClr val="FF0000"/>
                          </a:solidFill>
                        </a:rPr>
                        <a:t>- R$ 342.971.420,06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83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Déficit Atuarial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rgbClr val="FF0000"/>
                          </a:solidFill>
                        </a:rPr>
                        <a:t>- R$ 253.130.119,93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924705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01056F04-3DCB-48D0-9824-8C6A6593ACF1}"/>
              </a:ext>
            </a:extLst>
          </p:cNvPr>
          <p:cNvSpPr txBox="1"/>
          <p:nvPr/>
        </p:nvSpPr>
        <p:spPr>
          <a:xfrm>
            <a:off x="1465006" y="4945626"/>
            <a:ext cx="9429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Equilíbrio Atuarial: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constitui no equilíbrio entre os gastos futuros e os ativos do RPPS</a:t>
            </a:r>
          </a:p>
        </p:txBody>
      </p:sp>
    </p:spTree>
    <p:extLst>
      <p:ext uri="{BB962C8B-B14F-4D97-AF65-F5344CB8AC3E}">
        <p14:creationId xmlns:p14="http://schemas.microsoft.com/office/powerpoint/2010/main" val="3513939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D3EECE8A-7A2C-413D-880E-F961D9680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1DF7D0C8-286F-46C0-AD35-11D4A902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0"/>
            <a:ext cx="2623460" cy="186931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EQUILÍBRIO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 FINANCEIRO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AA4EF97-3EEA-412E-BE7B-43AF5E0D4ED3}"/>
              </a:ext>
            </a:extLst>
          </p:cNvPr>
          <p:cNvGrpSpPr/>
          <p:nvPr/>
        </p:nvGrpSpPr>
        <p:grpSpPr>
          <a:xfrm rot="10800000">
            <a:off x="-994547" y="6026342"/>
            <a:ext cx="14360452" cy="2547633"/>
            <a:chOff x="1019448" y="956628"/>
            <a:chExt cx="14360452" cy="2547633"/>
          </a:xfrm>
        </p:grpSpPr>
        <p:pic>
          <p:nvPicPr>
            <p:cNvPr id="12" name="Imagem 11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86401CC0-7F73-4ED0-B5E0-ECAA773A3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1019448" y="956628"/>
              <a:ext cx="6006593" cy="2512907"/>
            </a:xfrm>
            <a:prstGeom prst="rect">
              <a:avLst/>
            </a:prstGeom>
          </p:spPr>
        </p:pic>
        <p:pic>
          <p:nvPicPr>
            <p:cNvPr id="13" name="Imagem 1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52AE137E-7719-42FC-A6C7-B80BF29BE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5200678" y="985679"/>
              <a:ext cx="6006593" cy="2512907"/>
            </a:xfrm>
            <a:prstGeom prst="rect">
              <a:avLst/>
            </a:prstGeom>
          </p:spPr>
        </p:pic>
        <p:pic>
          <p:nvPicPr>
            <p:cNvPr id="14" name="Imagem 13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63F0D7A1-857B-405D-B2FC-A311D8AF3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9373307" y="991354"/>
              <a:ext cx="6006593" cy="2512907"/>
            </a:xfrm>
            <a:prstGeom prst="rect">
              <a:avLst/>
            </a:prstGeom>
          </p:spPr>
        </p:pic>
      </p:grpSp>
      <p:graphicFrame>
        <p:nvGraphicFramePr>
          <p:cNvPr id="10" name="Tabela 2">
            <a:extLst>
              <a:ext uri="{FF2B5EF4-FFF2-40B4-BE49-F238E27FC236}">
                <a16:creationId xmlns:a16="http://schemas.microsoft.com/office/drawing/2014/main" id="{ABD7F58C-C9A5-4BF0-B139-7B20568B6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255871"/>
              </p:ext>
            </p:extLst>
          </p:nvPr>
        </p:nvGraphicFramePr>
        <p:xfrm>
          <a:off x="1812000" y="2392680"/>
          <a:ext cx="8568000" cy="2072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84000">
                  <a:extLst>
                    <a:ext uri="{9D8B030D-6E8A-4147-A177-3AD203B41FA5}">
                      <a16:colId xmlns:a16="http://schemas.microsoft.com/office/drawing/2014/main" val="1398299144"/>
                    </a:ext>
                  </a:extLst>
                </a:gridCol>
                <a:gridCol w="4284000">
                  <a:extLst>
                    <a:ext uri="{9D8B030D-6E8A-4147-A177-3AD203B41FA5}">
                      <a16:colId xmlns:a16="http://schemas.microsoft.com/office/drawing/2014/main" val="122576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Resultado Financeiro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Valor Anual R$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33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Total das Receitas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dirty="0">
                          <a:solidFill>
                            <a:schemeClr val="tx1"/>
                          </a:solidFill>
                        </a:rPr>
                        <a:t>R$ 19.676.804,23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697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Total das Despesas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dirty="0">
                          <a:solidFill>
                            <a:srgbClr val="FF0000"/>
                          </a:solidFill>
                        </a:rPr>
                        <a:t>- R$ 16.021.498,57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83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Superávit Financeiro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rgbClr val="2E4996"/>
                          </a:solidFill>
                        </a:rPr>
                        <a:t>R$ 3.655.305,66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924705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230CB3B1-558A-4C39-BAE7-AB1901239697}"/>
              </a:ext>
            </a:extLst>
          </p:cNvPr>
          <p:cNvSpPr txBox="1"/>
          <p:nvPr/>
        </p:nvSpPr>
        <p:spPr>
          <a:xfrm>
            <a:off x="1465006" y="4945626"/>
            <a:ext cx="9429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Equilíbrio Financeiro: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constitui no equilíbrio entre as despesas e receitas do RPPS</a:t>
            </a:r>
          </a:p>
        </p:txBody>
      </p:sp>
    </p:spTree>
    <p:extLst>
      <p:ext uri="{BB962C8B-B14F-4D97-AF65-F5344CB8AC3E}">
        <p14:creationId xmlns:p14="http://schemas.microsoft.com/office/powerpoint/2010/main" val="1879501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853BE1-3BC3-47EE-9658-28F665E7FF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2E4996"/>
                </a:solidFill>
                <a:latin typeface="Arial Nova" panose="020B0504020202020204" pitchFamily="34" charset="0"/>
              </a:rPr>
              <a:t>INVESTIMENTOS DOS RECURSOS</a:t>
            </a:r>
          </a:p>
        </p:txBody>
      </p:sp>
      <p:pic>
        <p:nvPicPr>
          <p:cNvPr id="20" name="Imagem 19" descr="Logotipo, nome da empresa&#10;&#10;Descrição gerada automaticamente">
            <a:extLst>
              <a:ext uri="{FF2B5EF4-FFF2-40B4-BE49-F238E27FC236}">
                <a16:creationId xmlns:a16="http://schemas.microsoft.com/office/drawing/2014/main" id="{F2FDC703-DA42-469C-9F0E-A4B7F1E018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52" y="5127584"/>
            <a:ext cx="2623460" cy="1869311"/>
          </a:xfrm>
          <a:prstGeom prst="rect">
            <a:avLst/>
          </a:prstGeom>
        </p:spPr>
      </p:pic>
      <p:pic>
        <p:nvPicPr>
          <p:cNvPr id="25" name="Imagem 24" descr="Logotipo, nome da empresa&#10;&#10;Descrição gerada automaticamente">
            <a:extLst>
              <a:ext uri="{FF2B5EF4-FFF2-40B4-BE49-F238E27FC236}">
                <a16:creationId xmlns:a16="http://schemas.microsoft.com/office/drawing/2014/main" id="{E7C29E95-3697-4E18-97D2-CECB339A30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15243" r="27967" b="45705"/>
          <a:stretch/>
        </p:blipFill>
        <p:spPr>
          <a:xfrm>
            <a:off x="6843437" y="4530168"/>
            <a:ext cx="6006593" cy="3699431"/>
          </a:xfrm>
          <a:prstGeom prst="rect">
            <a:avLst/>
          </a:prstGeom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06267E6D-52B6-42FC-9039-06A598772D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27768" r="27967" b="45705"/>
          <a:stretch/>
        </p:blipFill>
        <p:spPr>
          <a:xfrm rot="10800000">
            <a:off x="-1098719" y="-1204970"/>
            <a:ext cx="6006593" cy="251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21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075953D-83D7-4B77-A2CF-3AEFE4939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OBJETIVO DA 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GESTÃO DOS RECURSOS</a:t>
            </a:r>
          </a:p>
        </p:txBody>
      </p:sp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DA1B84DA-B4D1-41DA-9831-983E0F890A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27768" r="27967" b="45705"/>
          <a:stretch/>
        </p:blipFill>
        <p:spPr>
          <a:xfrm rot="16200000">
            <a:off x="6744814" y="985684"/>
            <a:ext cx="11680500" cy="488663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D6C60B-C11A-4740-A793-DB779024B51C}"/>
              </a:ext>
            </a:extLst>
          </p:cNvPr>
          <p:cNvSpPr txBox="1"/>
          <p:nvPr/>
        </p:nvSpPr>
        <p:spPr>
          <a:xfrm>
            <a:off x="893856" y="1696619"/>
            <a:ext cx="89935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	A Gestão dos Recursos tem como objetivo os pagamentos dos segurados e beneficiários do </a:t>
            </a:r>
            <a:r>
              <a:rPr lang="pt-BR" sz="2400" b="1" dirty="0">
                <a:solidFill>
                  <a:srgbClr val="324D9B"/>
                </a:solidFill>
                <a:latin typeface="Arial Nova" panose="020B0504020202020204" pitchFamily="34" charset="0"/>
              </a:rPr>
              <a:t>AQUIDAUANA</a:t>
            </a:r>
            <a:r>
              <a:rPr lang="pt-BR" sz="2400" b="1" dirty="0">
                <a:solidFill>
                  <a:srgbClr val="5EC4F0"/>
                </a:solidFill>
                <a:latin typeface="Arial Nova" panose="020B0504020202020204" pitchFamily="34" charset="0"/>
              </a:rPr>
              <a:t>PREV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visando não somente atingir a meta de rentabilidade definida a partir o cálculo feita na apuração do valor esperado da rentabilidade futura da carteira da investimentos, mas também garantir a manutenção do equilíbrio econômico, financeiro e atuarial, tendo sempre presentes os princípios da boa governança, da segurança, rentabilidade, solvência, liquidez, motivação, adequação à natureza de suas obrigações e transparência.</a:t>
            </a:r>
          </a:p>
        </p:txBody>
      </p:sp>
      <p:pic>
        <p:nvPicPr>
          <p:cNvPr id="13" name="Imagem 12" descr="Logotipo, nome da empresa&#10;&#10;Descrição gerada automaticamente">
            <a:extLst>
              <a:ext uri="{FF2B5EF4-FFF2-40B4-BE49-F238E27FC236}">
                <a16:creationId xmlns:a16="http://schemas.microsoft.com/office/drawing/2014/main" id="{64233BD5-C60B-4A2C-A704-49F5920CC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5197034"/>
            <a:ext cx="2623460" cy="18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44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BBD6AAE-C36E-4F8B-A081-EB17FD54B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1" y="-1"/>
            <a:ext cx="12192000" cy="686957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EAF722D-CE8A-4EF4-82FC-EF8C597CB17E}"/>
              </a:ext>
            </a:extLst>
          </p:cNvPr>
          <p:cNvSpPr/>
          <p:nvPr/>
        </p:nvSpPr>
        <p:spPr>
          <a:xfrm>
            <a:off x="6082684" y="11574"/>
            <a:ext cx="6095997" cy="6858000"/>
          </a:xfrm>
          <a:prstGeom prst="rect">
            <a:avLst/>
          </a:prstGeom>
          <a:solidFill>
            <a:srgbClr val="FFF03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789684" y="1452510"/>
            <a:ext cx="48960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rgbClr val="324D9B"/>
                </a:solidFill>
                <a:latin typeface="Arial Nova" panose="020B0504020202020204" pitchFamily="34" charset="0"/>
              </a:rPr>
              <a:t>NOSSA GESTÃO</a:t>
            </a:r>
            <a:r>
              <a:rPr lang="pt-BR" sz="5400" dirty="0">
                <a:solidFill>
                  <a:srgbClr val="5EC4F0"/>
                </a:solidFill>
                <a:latin typeface="Arial Nova" panose="020B0504020202020204" pitchFamily="34" charset="0"/>
              </a:rPr>
              <a:t> DOS RECURSOS</a:t>
            </a:r>
          </a:p>
        </p:txBody>
      </p:sp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28AA26DC-B125-4D02-8DE8-4BE4F594AF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5197034"/>
            <a:ext cx="2623460" cy="186931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FB66EA-C518-4880-85D8-F5F6931BE329}"/>
              </a:ext>
            </a:extLst>
          </p:cNvPr>
          <p:cNvSpPr txBox="1"/>
          <p:nvPr/>
        </p:nvSpPr>
        <p:spPr>
          <a:xfrm>
            <a:off x="7008344" y="1276273"/>
            <a:ext cx="528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Gestão Própria;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28B41DB-1924-404A-9A00-A355CDECDE33}"/>
              </a:ext>
            </a:extLst>
          </p:cNvPr>
          <p:cNvSpPr txBox="1"/>
          <p:nvPr/>
        </p:nvSpPr>
        <p:spPr>
          <a:xfrm>
            <a:off x="7008344" y="4202313"/>
            <a:ext cx="528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Conselho Fiscal 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33E40B8-03C7-421F-AAD4-191BD4BC8800}"/>
              </a:ext>
            </a:extLst>
          </p:cNvPr>
          <p:cNvSpPr txBox="1"/>
          <p:nvPr/>
        </p:nvSpPr>
        <p:spPr>
          <a:xfrm>
            <a:off x="7008344" y="3469511"/>
            <a:ext cx="513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Conselho Administrativo;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71728B5-ADE3-4FEC-B34F-201056EF6E80}"/>
              </a:ext>
            </a:extLst>
          </p:cNvPr>
          <p:cNvSpPr txBox="1"/>
          <p:nvPr/>
        </p:nvSpPr>
        <p:spPr>
          <a:xfrm>
            <a:off x="7008344" y="1980529"/>
            <a:ext cx="528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Gestor dos Recursos;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0FA2729-188F-471C-91F0-18AEC3A758CD}"/>
              </a:ext>
            </a:extLst>
          </p:cNvPr>
          <p:cNvSpPr txBox="1"/>
          <p:nvPr/>
        </p:nvSpPr>
        <p:spPr>
          <a:xfrm>
            <a:off x="7008344" y="4935115"/>
            <a:ext cx="528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Consultoria de Investimentos.</a:t>
            </a:r>
          </a:p>
        </p:txBody>
      </p:sp>
      <p:pic>
        <p:nvPicPr>
          <p:cNvPr id="42" name="Google Shape;117;gd77b45b52d_0_3">
            <a:extLst>
              <a:ext uri="{FF2B5EF4-FFF2-40B4-BE49-F238E27FC236}">
                <a16:creationId xmlns:a16="http://schemas.microsoft.com/office/drawing/2014/main" id="{2D949F51-FF95-451D-9FC2-E49FB842444A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595506" y="135788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17;gd77b45b52d_0_3">
            <a:extLst>
              <a:ext uri="{FF2B5EF4-FFF2-40B4-BE49-F238E27FC236}">
                <a16:creationId xmlns:a16="http://schemas.microsoft.com/office/drawing/2014/main" id="{6B9B4BDC-475C-449E-8DAA-5038932A874C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595506" y="2087674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17;gd77b45b52d_0_3">
            <a:extLst>
              <a:ext uri="{FF2B5EF4-FFF2-40B4-BE49-F238E27FC236}">
                <a16:creationId xmlns:a16="http://schemas.microsoft.com/office/drawing/2014/main" id="{669407B2-68FC-4C0A-8B21-56CB668D428E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597436" y="3572412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17;gd77b45b52d_0_3">
            <a:extLst>
              <a:ext uri="{FF2B5EF4-FFF2-40B4-BE49-F238E27FC236}">
                <a16:creationId xmlns:a16="http://schemas.microsoft.com/office/drawing/2014/main" id="{D92C4FDE-3334-4487-8D89-0F070B0A9063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599364" y="429197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17;gd77b45b52d_0_3">
            <a:extLst>
              <a:ext uri="{FF2B5EF4-FFF2-40B4-BE49-F238E27FC236}">
                <a16:creationId xmlns:a16="http://schemas.microsoft.com/office/drawing/2014/main" id="{BE17BFF8-9443-4EE5-8D4E-C468DC6A0BAF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601293" y="5023103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9CE6F0F-66E6-4A12-8DC1-EEB964AB1066}"/>
              </a:ext>
            </a:extLst>
          </p:cNvPr>
          <p:cNvSpPr txBox="1"/>
          <p:nvPr/>
        </p:nvSpPr>
        <p:spPr>
          <a:xfrm>
            <a:off x="6986882" y="2736709"/>
            <a:ext cx="513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Comitê de Investimentos;</a:t>
            </a:r>
          </a:p>
        </p:txBody>
      </p:sp>
      <p:pic>
        <p:nvPicPr>
          <p:cNvPr id="19" name="Google Shape;117;gd77b45b52d_0_3">
            <a:extLst>
              <a:ext uri="{FF2B5EF4-FFF2-40B4-BE49-F238E27FC236}">
                <a16:creationId xmlns:a16="http://schemas.microsoft.com/office/drawing/2014/main" id="{9E7D610B-41C1-48F7-B625-C31E301B5B47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590590" y="2849676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534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EE28BF17-94FF-4883-9D52-A8B74DDF07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1" y="-1"/>
            <a:ext cx="12192000" cy="6869575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1DF7D0C8-286F-46C0-AD35-11D4A902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0"/>
            <a:ext cx="2623460" cy="186931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ALOCAÇÃO DOS 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RECURSOS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AA4EF97-3EEA-412E-BE7B-43AF5E0D4ED3}"/>
              </a:ext>
            </a:extLst>
          </p:cNvPr>
          <p:cNvGrpSpPr/>
          <p:nvPr/>
        </p:nvGrpSpPr>
        <p:grpSpPr>
          <a:xfrm rot="10800000">
            <a:off x="-994547" y="6026342"/>
            <a:ext cx="14360452" cy="2547633"/>
            <a:chOff x="1019448" y="956628"/>
            <a:chExt cx="14360452" cy="2547633"/>
          </a:xfrm>
        </p:grpSpPr>
        <p:pic>
          <p:nvPicPr>
            <p:cNvPr id="12" name="Imagem 11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86401CC0-7F73-4ED0-B5E0-ECAA773A3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1019448" y="956628"/>
              <a:ext cx="6006593" cy="2512907"/>
            </a:xfrm>
            <a:prstGeom prst="rect">
              <a:avLst/>
            </a:prstGeom>
          </p:spPr>
        </p:pic>
        <p:pic>
          <p:nvPicPr>
            <p:cNvPr id="13" name="Imagem 1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52AE137E-7719-42FC-A6C7-B80BF29BE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5200678" y="985679"/>
              <a:ext cx="6006593" cy="2512907"/>
            </a:xfrm>
            <a:prstGeom prst="rect">
              <a:avLst/>
            </a:prstGeom>
          </p:spPr>
        </p:pic>
        <p:pic>
          <p:nvPicPr>
            <p:cNvPr id="14" name="Imagem 13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63F0D7A1-857B-405D-B2FC-A311D8AF3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9373307" y="991354"/>
              <a:ext cx="6006593" cy="2512907"/>
            </a:xfrm>
            <a:prstGeom prst="rect">
              <a:avLst/>
            </a:prstGeom>
          </p:spPr>
        </p:pic>
      </p:grp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1F2250F1-2846-4DFC-9ED2-4A6FB3DD8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847018"/>
              </p:ext>
            </p:extLst>
          </p:nvPr>
        </p:nvGraphicFramePr>
        <p:xfrm>
          <a:off x="2278721" y="2460663"/>
          <a:ext cx="8127999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7983725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195903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40478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Segmento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% dos 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6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Renda Fixa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R$ 34.296.245,85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68,00%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308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Renda Variável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R$ 13.172.968,24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26,12%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358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Exterior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R$ 2.965.743,45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5,88%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67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R$ 50.434.957,54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409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105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A75CFB73-36DA-40A5-A367-93826B7DA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1" y="-1"/>
            <a:ext cx="12192000" cy="6869575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1DF7D0C8-286F-46C0-AD35-11D4A902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0"/>
            <a:ext cx="2623460" cy="186931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ENQUADRAMENTO DOS 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RECURSOS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502BC6-CFC7-4CA3-B362-B05EBF452E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5078" y="1173144"/>
            <a:ext cx="7346863" cy="5436114"/>
          </a:xfrm>
          <a:prstGeom prst="rect">
            <a:avLst/>
          </a:prstGeom>
        </p:spPr>
      </p:pic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A1900826-2F6F-423A-B390-00F4335DC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15243" r="27967" b="45705"/>
          <a:stretch/>
        </p:blipFill>
        <p:spPr>
          <a:xfrm>
            <a:off x="-541219" y="5556298"/>
            <a:ext cx="3805272" cy="23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63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D558B1FC-CCA5-4EAA-B395-0A2808A0D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1" y="-1"/>
            <a:ext cx="12192000" cy="6869575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1DF7D0C8-286F-46C0-AD35-11D4A902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0"/>
            <a:ext cx="2623460" cy="186931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RETORNO 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DOS INVESTIMENTOS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AA4EF97-3EEA-412E-BE7B-43AF5E0D4ED3}"/>
              </a:ext>
            </a:extLst>
          </p:cNvPr>
          <p:cNvGrpSpPr/>
          <p:nvPr/>
        </p:nvGrpSpPr>
        <p:grpSpPr>
          <a:xfrm rot="10800000">
            <a:off x="-994547" y="6026342"/>
            <a:ext cx="14360452" cy="2547633"/>
            <a:chOff x="1019448" y="956628"/>
            <a:chExt cx="14360452" cy="2547633"/>
          </a:xfrm>
        </p:grpSpPr>
        <p:pic>
          <p:nvPicPr>
            <p:cNvPr id="12" name="Imagem 11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86401CC0-7F73-4ED0-B5E0-ECAA773A3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1019448" y="956628"/>
              <a:ext cx="6006593" cy="2512907"/>
            </a:xfrm>
            <a:prstGeom prst="rect">
              <a:avLst/>
            </a:prstGeom>
          </p:spPr>
        </p:pic>
        <p:pic>
          <p:nvPicPr>
            <p:cNvPr id="13" name="Imagem 1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52AE137E-7719-42FC-A6C7-B80BF29BE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5200678" y="985679"/>
              <a:ext cx="6006593" cy="2512907"/>
            </a:xfrm>
            <a:prstGeom prst="rect">
              <a:avLst/>
            </a:prstGeom>
          </p:spPr>
        </p:pic>
        <p:pic>
          <p:nvPicPr>
            <p:cNvPr id="14" name="Imagem 13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63F0D7A1-857B-405D-B2FC-A311D8AF3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9373307" y="991354"/>
              <a:ext cx="6006593" cy="2512907"/>
            </a:xfrm>
            <a:prstGeom prst="rect">
              <a:avLst/>
            </a:prstGeom>
          </p:spPr>
        </p:pic>
      </p:grp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14E6CE7E-E9CF-4F05-88D0-B302336A1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006648"/>
              </p:ext>
            </p:extLst>
          </p:nvPr>
        </p:nvGraphicFramePr>
        <p:xfrm>
          <a:off x="3071997" y="2808480"/>
          <a:ext cx="6048000" cy="1241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2101146730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794082046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12387985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Retorno da Carteira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Meta de Rentabilidade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Gap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21456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rgbClr val="FF0000"/>
                          </a:solidFill>
                        </a:rPr>
                        <a:t>-1,97%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15,99%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rgbClr val="FF0000"/>
                          </a:solidFill>
                        </a:rPr>
                        <a:t>-12,29%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2245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51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D08B771-D97C-48A8-9ACC-5081FF05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5225843" y="676220"/>
            <a:ext cx="4886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2E4996"/>
                </a:solidFill>
                <a:latin typeface="Arial Nova" panose="020B0504020202020204" pitchFamily="34" charset="0"/>
              </a:rPr>
              <a:t>Sumário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570BAC8-6DAE-4614-A185-BCED4CF5595D}"/>
              </a:ext>
            </a:extLst>
          </p:cNvPr>
          <p:cNvSpPr txBox="1"/>
          <p:nvPr/>
        </p:nvSpPr>
        <p:spPr>
          <a:xfrm>
            <a:off x="5225843" y="1730416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Governança Corporativa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F66570C-94AC-4563-B0B1-6424DBC761B1}"/>
              </a:ext>
            </a:extLst>
          </p:cNvPr>
          <p:cNvSpPr txBox="1"/>
          <p:nvPr/>
        </p:nvSpPr>
        <p:spPr>
          <a:xfrm>
            <a:off x="5225843" y="3879708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Investimentos dos Recursos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A1A7E60-949F-4854-811D-8360B055D0A5}"/>
              </a:ext>
            </a:extLst>
          </p:cNvPr>
          <p:cNvSpPr txBox="1"/>
          <p:nvPr/>
        </p:nvSpPr>
        <p:spPr>
          <a:xfrm>
            <a:off x="5225842" y="3146906"/>
            <a:ext cx="6325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Resultados da Avaliação Atuarial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4251BFE-5731-4700-9FE1-F5B88749829F}"/>
              </a:ext>
            </a:extLst>
          </p:cNvPr>
          <p:cNvSpPr txBox="1"/>
          <p:nvPr/>
        </p:nvSpPr>
        <p:spPr>
          <a:xfrm>
            <a:off x="5225843" y="2434672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Resultados Gerais</a:t>
            </a:r>
          </a:p>
        </p:txBody>
      </p:sp>
      <p:pic>
        <p:nvPicPr>
          <p:cNvPr id="45" name="Imagem 44" descr="Logotipo, nome da empresa&#10;&#10;Descrição gerada automaticamente">
            <a:extLst>
              <a:ext uri="{FF2B5EF4-FFF2-40B4-BE49-F238E27FC236}">
                <a16:creationId xmlns:a16="http://schemas.microsoft.com/office/drawing/2014/main" id="{40B69693-3E6B-400E-97BE-A9E302B3A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27768" r="27967" b="45705"/>
          <a:stretch/>
        </p:blipFill>
        <p:spPr>
          <a:xfrm rot="5400000">
            <a:off x="-5512780" y="947922"/>
            <a:ext cx="11680500" cy="4886632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7E924D26-E53F-4E48-872E-2D0DA68588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26" y="5127584"/>
            <a:ext cx="2623460" cy="1869311"/>
          </a:xfrm>
          <a:prstGeom prst="rect">
            <a:avLst/>
          </a:prstGeom>
        </p:spPr>
      </p:pic>
      <p:sp>
        <p:nvSpPr>
          <p:cNvPr id="49" name="Elipse 48">
            <a:extLst>
              <a:ext uri="{FF2B5EF4-FFF2-40B4-BE49-F238E27FC236}">
                <a16:creationId xmlns:a16="http://schemas.microsoft.com/office/drawing/2014/main" id="{437AE471-1560-4D12-AE22-B73C1B1BF044}"/>
              </a:ext>
            </a:extLst>
          </p:cNvPr>
          <p:cNvSpPr/>
          <p:nvPr/>
        </p:nvSpPr>
        <p:spPr>
          <a:xfrm>
            <a:off x="4953332" y="1944349"/>
            <a:ext cx="180000" cy="180000"/>
          </a:xfrm>
          <a:prstGeom prst="ellipse">
            <a:avLst/>
          </a:prstGeom>
          <a:solidFill>
            <a:srgbClr val="FFF03E"/>
          </a:solidFill>
          <a:ln>
            <a:solidFill>
              <a:srgbClr val="FFF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94F4B84B-6003-4A6E-A2F9-708447AB4FDE}"/>
              </a:ext>
            </a:extLst>
          </p:cNvPr>
          <p:cNvSpPr/>
          <p:nvPr/>
        </p:nvSpPr>
        <p:spPr>
          <a:xfrm>
            <a:off x="4530726" y="2629184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EC25209D-20C7-4FCA-95C8-FB99C0273FAD}"/>
              </a:ext>
            </a:extLst>
          </p:cNvPr>
          <p:cNvSpPr/>
          <p:nvPr/>
        </p:nvSpPr>
        <p:spPr>
          <a:xfrm>
            <a:off x="4966836" y="2629184"/>
            <a:ext cx="180000" cy="180000"/>
          </a:xfrm>
          <a:prstGeom prst="ellipse">
            <a:avLst/>
          </a:prstGeom>
          <a:solidFill>
            <a:srgbClr val="FFF03E"/>
          </a:solidFill>
          <a:ln>
            <a:solidFill>
              <a:srgbClr val="FFF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9B367DFC-4E3C-4019-9F53-2FC91FD03A6E}"/>
              </a:ext>
            </a:extLst>
          </p:cNvPr>
          <p:cNvSpPr/>
          <p:nvPr/>
        </p:nvSpPr>
        <p:spPr>
          <a:xfrm>
            <a:off x="4106188" y="3381538"/>
            <a:ext cx="180000" cy="180000"/>
          </a:xfrm>
          <a:prstGeom prst="ellipse">
            <a:avLst/>
          </a:prstGeom>
          <a:solidFill>
            <a:srgbClr val="5EC4F0"/>
          </a:solidFill>
          <a:ln>
            <a:solidFill>
              <a:srgbClr val="5EC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391E9DC7-1194-4C97-84D6-3C0896BDBF63}"/>
              </a:ext>
            </a:extLst>
          </p:cNvPr>
          <p:cNvSpPr/>
          <p:nvPr/>
        </p:nvSpPr>
        <p:spPr>
          <a:xfrm>
            <a:off x="4542298" y="3381538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17E382D6-BFC1-4E9D-94C4-588902E35F2C}"/>
              </a:ext>
            </a:extLst>
          </p:cNvPr>
          <p:cNvSpPr/>
          <p:nvPr/>
        </p:nvSpPr>
        <p:spPr>
          <a:xfrm>
            <a:off x="4978408" y="3381538"/>
            <a:ext cx="180000" cy="180000"/>
          </a:xfrm>
          <a:prstGeom prst="ellipse">
            <a:avLst/>
          </a:prstGeom>
          <a:solidFill>
            <a:srgbClr val="FFF03E"/>
          </a:solidFill>
          <a:ln>
            <a:solidFill>
              <a:srgbClr val="FFF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3627FB12-4517-47E7-9CA7-2C1D4295E99B}"/>
              </a:ext>
            </a:extLst>
          </p:cNvPr>
          <p:cNvSpPr/>
          <p:nvPr/>
        </p:nvSpPr>
        <p:spPr>
          <a:xfrm>
            <a:off x="4113419" y="4105168"/>
            <a:ext cx="180000" cy="180000"/>
          </a:xfrm>
          <a:prstGeom prst="ellipse">
            <a:avLst/>
          </a:prstGeom>
          <a:solidFill>
            <a:srgbClr val="5EC4F0"/>
          </a:solidFill>
          <a:ln>
            <a:solidFill>
              <a:srgbClr val="5EC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328687AA-B032-4A61-9117-23CC2DD1B192}"/>
              </a:ext>
            </a:extLst>
          </p:cNvPr>
          <p:cNvSpPr/>
          <p:nvPr/>
        </p:nvSpPr>
        <p:spPr>
          <a:xfrm>
            <a:off x="4544227" y="4101100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2A0C3C68-5679-454C-9DD3-770D3E08B9DA}"/>
              </a:ext>
            </a:extLst>
          </p:cNvPr>
          <p:cNvSpPr/>
          <p:nvPr/>
        </p:nvSpPr>
        <p:spPr>
          <a:xfrm>
            <a:off x="4980337" y="4101100"/>
            <a:ext cx="180000" cy="180000"/>
          </a:xfrm>
          <a:prstGeom prst="ellipse">
            <a:avLst/>
          </a:prstGeom>
          <a:solidFill>
            <a:srgbClr val="FFF03E"/>
          </a:solidFill>
          <a:ln>
            <a:solidFill>
              <a:srgbClr val="FFF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63A21096-1866-447C-9015-7B58F7F7F3DB}"/>
              </a:ext>
            </a:extLst>
          </p:cNvPr>
          <p:cNvSpPr/>
          <p:nvPr/>
        </p:nvSpPr>
        <p:spPr>
          <a:xfrm>
            <a:off x="3682611" y="4114150"/>
            <a:ext cx="180000" cy="180000"/>
          </a:xfrm>
          <a:prstGeom prst="ellipse">
            <a:avLst/>
          </a:prstGeom>
          <a:solidFill>
            <a:srgbClr val="FFF03E"/>
          </a:solidFill>
          <a:ln>
            <a:solidFill>
              <a:srgbClr val="FFF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483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46B9914-AEB7-4FBE-A8B6-E52EC13692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1" y="-1"/>
            <a:ext cx="12192000" cy="6869575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1DF7D0C8-286F-46C0-AD35-11D4A902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0"/>
            <a:ext cx="2623460" cy="186931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EVOLUÇÃO 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PATRIMONIAL NO ANO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AA4EF97-3EEA-412E-BE7B-43AF5E0D4ED3}"/>
              </a:ext>
            </a:extLst>
          </p:cNvPr>
          <p:cNvGrpSpPr/>
          <p:nvPr/>
        </p:nvGrpSpPr>
        <p:grpSpPr>
          <a:xfrm rot="10800000">
            <a:off x="-994547" y="6026342"/>
            <a:ext cx="14360452" cy="2547633"/>
            <a:chOff x="1019448" y="956628"/>
            <a:chExt cx="14360452" cy="2547633"/>
          </a:xfrm>
        </p:grpSpPr>
        <p:pic>
          <p:nvPicPr>
            <p:cNvPr id="12" name="Imagem 11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86401CC0-7F73-4ED0-B5E0-ECAA773A3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1019448" y="956628"/>
              <a:ext cx="6006593" cy="2512907"/>
            </a:xfrm>
            <a:prstGeom prst="rect">
              <a:avLst/>
            </a:prstGeom>
          </p:spPr>
        </p:pic>
        <p:pic>
          <p:nvPicPr>
            <p:cNvPr id="13" name="Imagem 1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52AE137E-7719-42FC-A6C7-B80BF29BE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5200678" y="985679"/>
              <a:ext cx="6006593" cy="2512907"/>
            </a:xfrm>
            <a:prstGeom prst="rect">
              <a:avLst/>
            </a:prstGeom>
          </p:spPr>
        </p:pic>
        <p:pic>
          <p:nvPicPr>
            <p:cNvPr id="14" name="Imagem 13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63F0D7A1-857B-405D-B2FC-A311D8AF3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9373307" y="991354"/>
              <a:ext cx="6006593" cy="2512907"/>
            </a:xfrm>
            <a:prstGeom prst="rect">
              <a:avLst/>
            </a:prstGeom>
          </p:spPr>
        </p:pic>
      </p:grp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1F2250F1-2846-4DFC-9ED2-4A6FB3DD8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16952"/>
              </p:ext>
            </p:extLst>
          </p:nvPr>
        </p:nvGraphicFramePr>
        <p:xfrm>
          <a:off x="565378" y="2941128"/>
          <a:ext cx="11232000" cy="1249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1479837253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519590335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499194134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1540478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Variação R$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2020/2021</a:t>
                      </a:r>
                      <a:endParaRPr kumimoji="0" lang="pt-BR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Variação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2020/2021</a:t>
                      </a:r>
                      <a:endParaRPr kumimoji="0" lang="pt-BR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6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R$ 53.840.301,27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R$ 50.434.957,54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rgbClr val="FF0000"/>
                          </a:solidFill>
                        </a:rPr>
                        <a:t>- R$ 3.405.343,73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rgbClr val="FF0000"/>
                          </a:solidFill>
                        </a:rPr>
                        <a:t>-6,32%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308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214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F59ACFB4-B1F5-456A-A58B-E6B42C692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1" y="-1"/>
            <a:ext cx="12192000" cy="6869575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1DF7D0C8-286F-46C0-AD35-11D4A902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0"/>
            <a:ext cx="2623460" cy="186931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EVOLUÇÃO PATRIMONIAL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 ACUMULADO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AA4EF97-3EEA-412E-BE7B-43AF5E0D4ED3}"/>
              </a:ext>
            </a:extLst>
          </p:cNvPr>
          <p:cNvGrpSpPr/>
          <p:nvPr/>
        </p:nvGrpSpPr>
        <p:grpSpPr>
          <a:xfrm rot="10800000">
            <a:off x="-994547" y="6026342"/>
            <a:ext cx="14360452" cy="2547633"/>
            <a:chOff x="1019448" y="956628"/>
            <a:chExt cx="14360452" cy="2547633"/>
          </a:xfrm>
        </p:grpSpPr>
        <p:pic>
          <p:nvPicPr>
            <p:cNvPr id="12" name="Imagem 11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86401CC0-7F73-4ED0-B5E0-ECAA773A3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1019448" y="956628"/>
              <a:ext cx="6006593" cy="2512907"/>
            </a:xfrm>
            <a:prstGeom prst="rect">
              <a:avLst/>
            </a:prstGeom>
          </p:spPr>
        </p:pic>
        <p:pic>
          <p:nvPicPr>
            <p:cNvPr id="13" name="Imagem 1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52AE137E-7719-42FC-A6C7-B80BF29BE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5200678" y="985679"/>
              <a:ext cx="6006593" cy="2512907"/>
            </a:xfrm>
            <a:prstGeom prst="rect">
              <a:avLst/>
            </a:prstGeom>
          </p:spPr>
        </p:pic>
        <p:pic>
          <p:nvPicPr>
            <p:cNvPr id="14" name="Imagem 13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63F0D7A1-857B-405D-B2FC-A311D8AF3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3" t="27768" r="27967" b="45705"/>
            <a:stretch/>
          </p:blipFill>
          <p:spPr>
            <a:xfrm rot="10800000">
              <a:off x="9373307" y="991354"/>
              <a:ext cx="6006593" cy="2512907"/>
            </a:xfrm>
            <a:prstGeom prst="rect">
              <a:avLst/>
            </a:prstGeom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58EA990E-F877-47F5-986D-A7EF4C15D6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985" y="1979387"/>
            <a:ext cx="11812024" cy="3444538"/>
          </a:xfrm>
          <a:prstGeom prst="rect">
            <a:avLst/>
          </a:prstGeom>
        </p:spPr>
      </p:pic>
      <p:sp>
        <p:nvSpPr>
          <p:cNvPr id="9" name="Colchete Duplo 8">
            <a:extLst>
              <a:ext uri="{FF2B5EF4-FFF2-40B4-BE49-F238E27FC236}">
                <a16:creationId xmlns:a16="http://schemas.microsoft.com/office/drawing/2014/main" id="{5B6FBDCF-E175-4C73-987C-CCDD3E921C4D}"/>
              </a:ext>
            </a:extLst>
          </p:cNvPr>
          <p:cNvSpPr/>
          <p:nvPr/>
        </p:nvSpPr>
        <p:spPr>
          <a:xfrm>
            <a:off x="9104671" y="1869311"/>
            <a:ext cx="2897338" cy="3135308"/>
          </a:xfrm>
          <a:prstGeom prst="bracketPair">
            <a:avLst/>
          </a:prstGeom>
          <a:solidFill>
            <a:srgbClr val="FBE5D6">
              <a:alpha val="52941"/>
            </a:srgbClr>
          </a:solidFill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033E0A2-1A29-4A0D-99A6-F85DBA05F364}"/>
              </a:ext>
            </a:extLst>
          </p:cNvPr>
          <p:cNvSpPr txBox="1"/>
          <p:nvPr/>
        </p:nvSpPr>
        <p:spPr>
          <a:xfrm>
            <a:off x="9458633" y="2360924"/>
            <a:ext cx="216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Pandemia/COVID-19</a:t>
            </a:r>
          </a:p>
        </p:txBody>
      </p:sp>
    </p:spTree>
    <p:extLst>
      <p:ext uri="{BB962C8B-B14F-4D97-AF65-F5344CB8AC3E}">
        <p14:creationId xmlns:p14="http://schemas.microsoft.com/office/powerpoint/2010/main" val="1217844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94B4648-3EB3-4D38-839F-C8C857BBCB1A}"/>
              </a:ext>
            </a:extLst>
          </p:cNvPr>
          <p:cNvSpPr/>
          <p:nvPr/>
        </p:nvSpPr>
        <p:spPr>
          <a:xfrm>
            <a:off x="0" y="1966452"/>
            <a:ext cx="12192000" cy="2890683"/>
          </a:xfrm>
          <a:prstGeom prst="rect">
            <a:avLst/>
          </a:prstGeom>
          <a:gradFill flip="none" rotWithShape="1">
            <a:gsLst>
              <a:gs pos="0">
                <a:srgbClr val="2E4996">
                  <a:shade val="30000"/>
                  <a:satMod val="115000"/>
                </a:srgbClr>
              </a:gs>
              <a:gs pos="50000">
                <a:srgbClr val="2E4996">
                  <a:shade val="67500"/>
                  <a:satMod val="115000"/>
                </a:srgbClr>
              </a:gs>
              <a:gs pos="100000">
                <a:srgbClr val="2E4996">
                  <a:shade val="100000"/>
                  <a:satMod val="115000"/>
                </a:srgbClr>
              </a:gs>
            </a:gsLst>
            <a:lin ang="18900000" scaled="1"/>
            <a:tileRect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6EA2EC1-7030-4419-8CAB-AC558E33394A}"/>
              </a:ext>
            </a:extLst>
          </p:cNvPr>
          <p:cNvSpPr/>
          <p:nvPr/>
        </p:nvSpPr>
        <p:spPr>
          <a:xfrm>
            <a:off x="5786284" y="363794"/>
            <a:ext cx="6056671" cy="5909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DC05126E-ABFD-406A-8E54-F2B8BA8D5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06"/>
          <a:stretch/>
        </p:blipFill>
        <p:spPr>
          <a:xfrm>
            <a:off x="-744192" y="102394"/>
            <a:ext cx="3202431" cy="123890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1716EE0-B88F-46A1-83DA-0BD431F87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515" t="-613" r="10224" b="121"/>
          <a:stretch/>
        </p:blipFill>
        <p:spPr>
          <a:xfrm>
            <a:off x="5803816" y="336559"/>
            <a:ext cx="6066383" cy="5963203"/>
          </a:xfrm>
          <a:prstGeom prst="ellipse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A6D6C05D-DB5C-4F04-838F-BDECD58742B6}"/>
              </a:ext>
            </a:extLst>
          </p:cNvPr>
          <p:cNvSpPr/>
          <p:nvPr/>
        </p:nvSpPr>
        <p:spPr>
          <a:xfrm>
            <a:off x="7009042" y="1463611"/>
            <a:ext cx="3600000" cy="360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49CB6C4-5797-46BE-BD89-773764BF60A4}"/>
              </a:ext>
            </a:extLst>
          </p:cNvPr>
          <p:cNvSpPr/>
          <p:nvPr/>
        </p:nvSpPr>
        <p:spPr>
          <a:xfrm>
            <a:off x="7189042" y="1646631"/>
            <a:ext cx="3240000" cy="324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B3B9750-5AE0-41A4-A264-6E8076AEF3C7}"/>
              </a:ext>
            </a:extLst>
          </p:cNvPr>
          <p:cNvSpPr txBox="1"/>
          <p:nvPr/>
        </p:nvSpPr>
        <p:spPr>
          <a:xfrm>
            <a:off x="6972608" y="2619404"/>
            <a:ext cx="3672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Arial Nova" panose="020B0504020202020204" pitchFamily="34" charset="0"/>
              </a:rPr>
              <a:t>2021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55B553A-B505-42C9-AAA7-1A3846036C67}"/>
              </a:ext>
            </a:extLst>
          </p:cNvPr>
          <p:cNvSpPr txBox="1"/>
          <p:nvPr/>
        </p:nvSpPr>
        <p:spPr>
          <a:xfrm>
            <a:off x="321800" y="2888974"/>
            <a:ext cx="7615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Arial Nova" panose="020B0504020202020204" pitchFamily="34" charset="0"/>
              </a:rPr>
              <a:t>OBRIGADO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212945B-33F4-4717-8622-82EFD13758B7}"/>
              </a:ext>
            </a:extLst>
          </p:cNvPr>
          <p:cNvSpPr/>
          <p:nvPr/>
        </p:nvSpPr>
        <p:spPr>
          <a:xfrm>
            <a:off x="321800" y="5501336"/>
            <a:ext cx="180000" cy="180000"/>
          </a:xfrm>
          <a:prstGeom prst="ellipse">
            <a:avLst/>
          </a:prstGeom>
          <a:solidFill>
            <a:srgbClr val="5EC4F0"/>
          </a:solidFill>
          <a:ln>
            <a:solidFill>
              <a:srgbClr val="5EC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DF8ADD0-F8F9-4484-8C26-F7ACF16FD93C}"/>
              </a:ext>
            </a:extLst>
          </p:cNvPr>
          <p:cNvSpPr/>
          <p:nvPr/>
        </p:nvSpPr>
        <p:spPr>
          <a:xfrm>
            <a:off x="779829" y="5497777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AD5AE87D-D908-41AE-B357-D0B288B760AF}"/>
              </a:ext>
            </a:extLst>
          </p:cNvPr>
          <p:cNvSpPr/>
          <p:nvPr/>
        </p:nvSpPr>
        <p:spPr>
          <a:xfrm>
            <a:off x="1237859" y="5497777"/>
            <a:ext cx="180000" cy="180000"/>
          </a:xfrm>
          <a:prstGeom prst="ellipse">
            <a:avLst/>
          </a:prstGeom>
          <a:solidFill>
            <a:srgbClr val="FFF03E"/>
          </a:solidFill>
          <a:ln>
            <a:solidFill>
              <a:srgbClr val="FFF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 descr="Logotipo, nome da empresa&#10;&#10;Descrição gerada automaticamente">
            <a:extLst>
              <a:ext uri="{FF2B5EF4-FFF2-40B4-BE49-F238E27FC236}">
                <a16:creationId xmlns:a16="http://schemas.microsoft.com/office/drawing/2014/main" id="{C499EFDC-3697-46C2-9D45-67E251DEEE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4" b="12708"/>
          <a:stretch/>
        </p:blipFill>
        <p:spPr>
          <a:xfrm>
            <a:off x="411800" y="456089"/>
            <a:ext cx="4552700" cy="10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6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>
            <a:extLst>
              <a:ext uri="{FF2B5EF4-FFF2-40B4-BE49-F238E27FC236}">
                <a16:creationId xmlns:a16="http://schemas.microsoft.com/office/drawing/2014/main" id="{62E8D6B4-DED5-4DD4-8D7D-6A7099D3F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2E4996"/>
                </a:solidFill>
                <a:latin typeface="Arial Nova" panose="020B0504020202020204" pitchFamily="34" charset="0"/>
              </a:rPr>
              <a:t>GOVERNANÇA</a:t>
            </a:r>
          </a:p>
          <a:p>
            <a:pPr algn="ctr"/>
            <a:r>
              <a:rPr lang="pt-BR" sz="6000" dirty="0">
                <a:solidFill>
                  <a:srgbClr val="2E4996"/>
                </a:solidFill>
                <a:latin typeface="Arial Nova" panose="020B0504020202020204" pitchFamily="34" charset="0"/>
              </a:rPr>
              <a:t>CORPORATIVA</a:t>
            </a:r>
          </a:p>
        </p:txBody>
      </p:sp>
      <p:pic>
        <p:nvPicPr>
          <p:cNvPr id="20" name="Imagem 19" descr="Logotipo, nome da empresa&#10;&#10;Descrição gerada automaticamente">
            <a:extLst>
              <a:ext uri="{FF2B5EF4-FFF2-40B4-BE49-F238E27FC236}">
                <a16:creationId xmlns:a16="http://schemas.microsoft.com/office/drawing/2014/main" id="{F2FDC703-DA42-469C-9F0E-A4B7F1E018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52" y="5127584"/>
            <a:ext cx="2623460" cy="1869311"/>
          </a:xfrm>
          <a:prstGeom prst="rect">
            <a:avLst/>
          </a:prstGeom>
        </p:spPr>
      </p:pic>
      <p:pic>
        <p:nvPicPr>
          <p:cNvPr id="22" name="Imagem 21" descr="Logotipo, nome da empresa&#10;&#10;Descrição gerada automaticamente">
            <a:extLst>
              <a:ext uri="{FF2B5EF4-FFF2-40B4-BE49-F238E27FC236}">
                <a16:creationId xmlns:a16="http://schemas.microsoft.com/office/drawing/2014/main" id="{8CA7C1C8-23C4-4A48-AC41-16542214E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27768" r="27967" b="45705"/>
          <a:stretch/>
        </p:blipFill>
        <p:spPr>
          <a:xfrm rot="10800000">
            <a:off x="-1098719" y="-1204970"/>
            <a:ext cx="6006593" cy="2512907"/>
          </a:xfrm>
          <a:prstGeom prst="rect">
            <a:avLst/>
          </a:prstGeom>
        </p:spPr>
      </p:pic>
      <p:pic>
        <p:nvPicPr>
          <p:cNvPr id="25" name="Imagem 24" descr="Logotipo, nome da empresa&#10;&#10;Descrição gerada automaticamente">
            <a:extLst>
              <a:ext uri="{FF2B5EF4-FFF2-40B4-BE49-F238E27FC236}">
                <a16:creationId xmlns:a16="http://schemas.microsoft.com/office/drawing/2014/main" id="{E7C29E95-3697-4E18-97D2-CECB339A30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15243" r="27967" b="45705"/>
          <a:stretch/>
        </p:blipFill>
        <p:spPr>
          <a:xfrm>
            <a:off x="6843437" y="4530168"/>
            <a:ext cx="6006593" cy="36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>
            <a:extLst>
              <a:ext uri="{FF2B5EF4-FFF2-40B4-BE49-F238E27FC236}">
                <a16:creationId xmlns:a16="http://schemas.microsoft.com/office/drawing/2014/main" id="{FF554D02-F4E8-4442-9FAA-2F853C6FE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C3475D-28D3-472F-8754-15A366EE9B42}"/>
              </a:ext>
            </a:extLst>
          </p:cNvPr>
          <p:cNvSpPr/>
          <p:nvPr/>
        </p:nvSpPr>
        <p:spPr>
          <a:xfrm>
            <a:off x="-474562" y="-740780"/>
            <a:ext cx="13368759" cy="2604304"/>
          </a:xfrm>
          <a:prstGeom prst="rect">
            <a:avLst/>
          </a:prstGeom>
          <a:solidFill>
            <a:srgbClr val="2E499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6BFC52-B063-4238-ABCA-83C394996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110"/>
          <a:stretch/>
        </p:blipFill>
        <p:spPr>
          <a:xfrm>
            <a:off x="0" y="1863524"/>
            <a:ext cx="12192000" cy="21518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A0E07C4-6515-4242-92FB-1628C14B6722}"/>
              </a:ext>
            </a:extLst>
          </p:cNvPr>
          <p:cNvSpPr txBox="1"/>
          <p:nvPr/>
        </p:nvSpPr>
        <p:spPr>
          <a:xfrm>
            <a:off x="1173867" y="2046609"/>
            <a:ext cx="9844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Arial Nova" panose="020B0504020202020204" pitchFamily="34" charset="0"/>
              </a:rPr>
              <a:t>	Conforme dispõe a Lei Municipal nº 1.801/2001, de 13 de dezembro de 2001, o Instituto de Previdência dos Servidores Públicos do Município de Aquidauana/MS – </a:t>
            </a:r>
            <a:r>
              <a:rPr lang="pt-BR" dirty="0" err="1">
                <a:solidFill>
                  <a:schemeClr val="bg1"/>
                </a:solidFill>
                <a:latin typeface="Arial Nova" panose="020B0504020202020204" pitchFamily="34" charset="0"/>
              </a:rPr>
              <a:t>AquidauanaPrev</a:t>
            </a:r>
            <a:r>
              <a:rPr lang="pt-BR" dirty="0">
                <a:solidFill>
                  <a:schemeClr val="bg1"/>
                </a:solidFill>
                <a:latin typeface="Arial Nova" panose="020B0504020202020204" pitchFamily="34" charset="0"/>
              </a:rPr>
              <a:t>,  é o Regime Próprio de Previdência Social (RPPS) do Município de Aquidauana/MS, e tem por finalidade assegurar mediante contribuição aos seus beneficiários os meios de subsistência nos eventos de incapacidade, velhice, inatividade e falecimento.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1EA75AD-73EE-4662-98AA-4F4CD332817A}"/>
              </a:ext>
            </a:extLst>
          </p:cNvPr>
          <p:cNvSpPr txBox="1"/>
          <p:nvPr/>
        </p:nvSpPr>
        <p:spPr>
          <a:xfrm>
            <a:off x="0" y="53810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324D9B"/>
                </a:solidFill>
                <a:latin typeface="Arial Nova" panose="020B0504020202020204" pitchFamily="34" charset="0"/>
              </a:rPr>
              <a:t>O AQUIDAUANA</a:t>
            </a:r>
            <a:r>
              <a:rPr lang="pt-BR" sz="6000" dirty="0">
                <a:solidFill>
                  <a:srgbClr val="5EC4F0"/>
                </a:solidFill>
                <a:latin typeface="Arial Nova" panose="020B0504020202020204" pitchFamily="34" charset="0"/>
              </a:rPr>
              <a:t>PREV</a:t>
            </a:r>
          </a:p>
        </p:txBody>
      </p:sp>
      <p:pic>
        <p:nvPicPr>
          <p:cNvPr id="29" name="Imagem 28" descr="Logotipo, nome da empresa&#10;&#10;Descrição gerada automaticamente">
            <a:extLst>
              <a:ext uri="{FF2B5EF4-FFF2-40B4-BE49-F238E27FC236}">
                <a16:creationId xmlns:a16="http://schemas.microsoft.com/office/drawing/2014/main" id="{F020824D-675D-44B3-BA93-6CF263AF9FF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19" y="-25911"/>
            <a:ext cx="1648429" cy="117456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33B897E-021A-4AA5-AB47-6E569B3E5056}"/>
              </a:ext>
            </a:extLst>
          </p:cNvPr>
          <p:cNvSpPr/>
          <p:nvPr/>
        </p:nvSpPr>
        <p:spPr>
          <a:xfrm>
            <a:off x="523267" y="4354625"/>
            <a:ext cx="2880000" cy="540000"/>
          </a:xfrm>
          <a:prstGeom prst="rect">
            <a:avLst/>
          </a:prstGeom>
          <a:gradFill flip="none" rotWithShape="1">
            <a:gsLst>
              <a:gs pos="0">
                <a:srgbClr val="FFF03E">
                  <a:shade val="30000"/>
                  <a:satMod val="115000"/>
                </a:srgbClr>
              </a:gs>
              <a:gs pos="50000">
                <a:srgbClr val="FFF03E">
                  <a:shade val="67500"/>
                  <a:satMod val="115000"/>
                </a:srgbClr>
              </a:gs>
              <a:gs pos="100000">
                <a:srgbClr val="FFF03E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FFF03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MISSÃO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D788B3C-6BB3-4990-B011-8DB88330EBA9}"/>
              </a:ext>
            </a:extLst>
          </p:cNvPr>
          <p:cNvSpPr/>
          <p:nvPr/>
        </p:nvSpPr>
        <p:spPr>
          <a:xfrm>
            <a:off x="4667732" y="4354625"/>
            <a:ext cx="2880000" cy="540000"/>
          </a:xfrm>
          <a:prstGeom prst="rect">
            <a:avLst/>
          </a:prstGeom>
          <a:gradFill flip="none" rotWithShape="1">
            <a:gsLst>
              <a:gs pos="0">
                <a:srgbClr val="FFF03E">
                  <a:shade val="30000"/>
                  <a:satMod val="115000"/>
                </a:srgbClr>
              </a:gs>
              <a:gs pos="50000">
                <a:srgbClr val="FFF03E">
                  <a:shade val="67500"/>
                  <a:satMod val="115000"/>
                </a:srgbClr>
              </a:gs>
              <a:gs pos="100000">
                <a:srgbClr val="FFF03E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FFF03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VISÃO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36189FF4-D4EB-431D-846A-821A8EEC5260}"/>
              </a:ext>
            </a:extLst>
          </p:cNvPr>
          <p:cNvSpPr/>
          <p:nvPr/>
        </p:nvSpPr>
        <p:spPr>
          <a:xfrm>
            <a:off x="8812198" y="4354625"/>
            <a:ext cx="2880000" cy="540000"/>
          </a:xfrm>
          <a:prstGeom prst="rect">
            <a:avLst/>
          </a:prstGeom>
          <a:gradFill flip="none" rotWithShape="1">
            <a:gsLst>
              <a:gs pos="0">
                <a:srgbClr val="FFF03E">
                  <a:shade val="30000"/>
                  <a:satMod val="115000"/>
                </a:srgbClr>
              </a:gs>
              <a:gs pos="50000">
                <a:srgbClr val="FFF03E">
                  <a:shade val="67500"/>
                  <a:satMod val="115000"/>
                </a:srgbClr>
              </a:gs>
              <a:gs pos="100000">
                <a:srgbClr val="FFF03E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FFF03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VALORES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13E155C-5F07-49F8-B177-7130AAF02243}"/>
              </a:ext>
            </a:extLst>
          </p:cNvPr>
          <p:cNvSpPr txBox="1"/>
          <p:nvPr/>
        </p:nvSpPr>
        <p:spPr>
          <a:xfrm>
            <a:off x="350368" y="4975495"/>
            <a:ext cx="32725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Proporcionar aos segurados um Instituto de Previdência sólido, garantindo a concessão e a manutenção dos benefícios previdenciários, comprometendo-se com a valorização, bem estar e dignidade dos servidores efetivos do município de Aquidauana e seus dependentes.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5197CBD-6BE2-45A9-AE56-B6919D12D471}"/>
              </a:ext>
            </a:extLst>
          </p:cNvPr>
          <p:cNvSpPr txBox="1"/>
          <p:nvPr/>
        </p:nvSpPr>
        <p:spPr>
          <a:xfrm>
            <a:off x="4120587" y="4973431"/>
            <a:ext cx="4027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Ser referência na gestão e prestação de serviços previdenciários, garantindo com isso a sustentabilidade do Instituto de Previdência, bem como pleno atendimento dos segurados e seus dependentes concedendo benefícios temporários e permanentes caso haja perda da capacidade de trabalho do servidor e dos dependentes do segurado a manutenção de renda de sua família quanta ele vier a faltar, seja por falecimento ou ausência declarada pela Justiça.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36DA1F7-1B33-490E-8CB3-6DC5461F2706}"/>
              </a:ext>
            </a:extLst>
          </p:cNvPr>
          <p:cNvSpPr txBox="1"/>
          <p:nvPr/>
        </p:nvSpPr>
        <p:spPr>
          <a:xfrm>
            <a:off x="9256774" y="4973431"/>
            <a:ext cx="1990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Respeito pelo individuo;</a:t>
            </a:r>
          </a:p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Transferência;</a:t>
            </a:r>
          </a:p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Criatividade;</a:t>
            </a:r>
          </a:p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Solidariedade;</a:t>
            </a:r>
          </a:p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Ética e</a:t>
            </a:r>
          </a:p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Compromisso.</a:t>
            </a:r>
          </a:p>
        </p:txBody>
      </p:sp>
    </p:spTree>
    <p:extLst>
      <p:ext uri="{BB962C8B-B14F-4D97-AF65-F5344CB8AC3E}">
        <p14:creationId xmlns:p14="http://schemas.microsoft.com/office/powerpoint/2010/main" val="111735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id="{94A73A27-6761-420D-A39D-CD0714467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1DF7D0C8-286F-46C0-AD35-11D4A902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0"/>
            <a:ext cx="2623460" cy="1869311"/>
          </a:xfrm>
          <a:prstGeom prst="rect">
            <a:avLst/>
          </a:prstGeom>
        </p:spPr>
      </p:pic>
      <p:pic>
        <p:nvPicPr>
          <p:cNvPr id="19" name="Imagem 18" descr="Logotipo, nome da empresa&#10;&#10;Descrição gerada automaticamente">
            <a:extLst>
              <a:ext uri="{FF2B5EF4-FFF2-40B4-BE49-F238E27FC236}">
                <a16:creationId xmlns:a16="http://schemas.microsoft.com/office/drawing/2014/main" id="{3305B861-684C-4C0C-A5DF-5E7950B32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15243" r="27967" b="45705"/>
          <a:stretch/>
        </p:blipFill>
        <p:spPr>
          <a:xfrm>
            <a:off x="8822709" y="5556298"/>
            <a:ext cx="3805272" cy="234364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NOSSA 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ESTRUTURA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9776568-F6EA-43BA-A7DC-52792D814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449880"/>
              </p:ext>
            </p:extLst>
          </p:nvPr>
        </p:nvGraphicFramePr>
        <p:xfrm>
          <a:off x="1163899" y="5873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A23F4753-1414-4C6E-B08E-5D12B4F45D9B}"/>
              </a:ext>
            </a:extLst>
          </p:cNvPr>
          <p:cNvSpPr txBox="1"/>
          <p:nvPr/>
        </p:nvSpPr>
        <p:spPr>
          <a:xfrm>
            <a:off x="6510098" y="1632028"/>
            <a:ext cx="1678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/>
              <a:t>Órgão Superior de Deliberação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4E636B5-D87B-44A7-B6DB-740C2DCAE0E1}"/>
              </a:ext>
            </a:extLst>
          </p:cNvPr>
          <p:cNvSpPr txBox="1"/>
          <p:nvPr/>
        </p:nvSpPr>
        <p:spPr>
          <a:xfrm>
            <a:off x="893856" y="3296659"/>
            <a:ext cx="1747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i="1" dirty="0"/>
              <a:t>Órgão Superior de Fiscalização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6DABFDB-8B4B-449E-B825-94A61978A79D}"/>
              </a:ext>
            </a:extLst>
          </p:cNvPr>
          <p:cNvSpPr txBox="1"/>
          <p:nvPr/>
        </p:nvSpPr>
        <p:spPr>
          <a:xfrm>
            <a:off x="7883613" y="3296658"/>
            <a:ext cx="1678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/>
              <a:t>Órgão Consultivo de Investimentos</a:t>
            </a:r>
          </a:p>
        </p:txBody>
      </p:sp>
      <p:sp>
        <p:nvSpPr>
          <p:cNvPr id="4" name="Chave Direita 3">
            <a:extLst>
              <a:ext uri="{FF2B5EF4-FFF2-40B4-BE49-F238E27FC236}">
                <a16:creationId xmlns:a16="http://schemas.microsoft.com/office/drawing/2014/main" id="{0A1C1AE4-3E33-441A-8AB9-CBE6DDA696C0}"/>
              </a:ext>
            </a:extLst>
          </p:cNvPr>
          <p:cNvSpPr/>
          <p:nvPr/>
        </p:nvSpPr>
        <p:spPr>
          <a:xfrm rot="5400000">
            <a:off x="5112253" y="1556303"/>
            <a:ext cx="385172" cy="8514209"/>
          </a:xfrm>
          <a:prstGeom prst="rightBrace">
            <a:avLst>
              <a:gd name="adj1" fmla="val 8333"/>
              <a:gd name="adj2" fmla="val 490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202AFAE-CB8C-486E-84AC-767DCB0672E5}"/>
              </a:ext>
            </a:extLst>
          </p:cNvPr>
          <p:cNvSpPr txBox="1"/>
          <p:nvPr/>
        </p:nvSpPr>
        <p:spPr>
          <a:xfrm>
            <a:off x="4322584" y="6094275"/>
            <a:ext cx="2149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/>
              <a:t>Diretoria Executiva</a:t>
            </a:r>
          </a:p>
        </p:txBody>
      </p:sp>
    </p:spTree>
    <p:extLst>
      <p:ext uri="{BB962C8B-B14F-4D97-AF65-F5344CB8AC3E}">
        <p14:creationId xmlns:p14="http://schemas.microsoft.com/office/powerpoint/2010/main" val="127983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EF99FFD7-E07D-41A0-9A24-0F0A9011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NOSSO 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PESSOAL</a:t>
            </a:r>
          </a:p>
        </p:txBody>
      </p:sp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DA1B84DA-B4D1-41DA-9831-983E0F890A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27768" r="27967" b="45705"/>
          <a:stretch/>
        </p:blipFill>
        <p:spPr>
          <a:xfrm rot="16200000">
            <a:off x="6177654" y="985684"/>
            <a:ext cx="11680500" cy="488663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D6C60B-C11A-4740-A793-DB779024B51C}"/>
              </a:ext>
            </a:extLst>
          </p:cNvPr>
          <p:cNvSpPr txBox="1"/>
          <p:nvPr/>
        </p:nvSpPr>
        <p:spPr>
          <a:xfrm>
            <a:off x="1517747" y="1720840"/>
            <a:ext cx="7834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A Gestão de Pessoas do </a:t>
            </a:r>
            <a:r>
              <a:rPr lang="pt-BR" sz="2400" b="1" dirty="0">
                <a:solidFill>
                  <a:srgbClr val="324D9B"/>
                </a:solidFill>
                <a:latin typeface="Arial Nova" panose="020B0504020202020204" pitchFamily="34" charset="0"/>
              </a:rPr>
              <a:t>AQUIDAUANA</a:t>
            </a:r>
            <a:r>
              <a:rPr lang="pt-BR" sz="2400" b="1" dirty="0">
                <a:solidFill>
                  <a:srgbClr val="5EC4F0"/>
                </a:solidFill>
                <a:latin typeface="Arial Nova" panose="020B0504020202020204" pitchFamily="34" charset="0"/>
              </a:rPr>
              <a:t>PREV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é voltada para desenvolver, treinar, capacitar, motivar e aperfeiçoar seus colaboradores, tendo como objetivo principal alinhar seus pilares à missão, visão e valores.</a:t>
            </a:r>
          </a:p>
          <a:p>
            <a:pPr algn="just"/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Nosso quadro de pessoal conta atualmente com </a:t>
            </a:r>
            <a:r>
              <a:rPr lang="pt-BR" sz="2400" b="1" u="sng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07 profissionais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altamente qualificados, disponíveis de segunda a sexta-feira do 12:00 as 17:00 horas no atendimento aos segurados e beneficiários.</a:t>
            </a:r>
          </a:p>
        </p:txBody>
      </p:sp>
      <p:pic>
        <p:nvPicPr>
          <p:cNvPr id="13" name="Imagem 12" descr="Logotipo, nome da empresa&#10;&#10;Descrição gerada automaticamente">
            <a:extLst>
              <a:ext uri="{FF2B5EF4-FFF2-40B4-BE49-F238E27FC236}">
                <a16:creationId xmlns:a16="http://schemas.microsoft.com/office/drawing/2014/main" id="{64233BD5-C60B-4A2C-A704-49F5920CC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74" y="5197034"/>
            <a:ext cx="2623460" cy="18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8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80C8BA4-CA67-42CB-A8A4-152B4FB7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pic>
        <p:nvPicPr>
          <p:cNvPr id="20" name="Imagem 19" descr="Logotipo, nome da empresa&#10;&#10;Descrição gerada automaticamente">
            <a:extLst>
              <a:ext uri="{FF2B5EF4-FFF2-40B4-BE49-F238E27FC236}">
                <a16:creationId xmlns:a16="http://schemas.microsoft.com/office/drawing/2014/main" id="{F2FDC703-DA42-469C-9F0E-A4B7F1E018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492" y="5127584"/>
            <a:ext cx="2623460" cy="18693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0DE0F3D-7300-4865-BA5B-879274A0CBED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CANAL </a:t>
            </a:r>
            <a:r>
              <a:rPr lang="pt-BR" sz="4000" dirty="0">
                <a:solidFill>
                  <a:srgbClr val="5EC4F0"/>
                </a:solidFill>
                <a:latin typeface="Arial Nova" panose="020B0504020202020204" pitchFamily="34" charset="0"/>
              </a:rPr>
              <a:t>DE COMUNICAÇÃO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AEAAD0-7095-400E-8138-B09809E547AA}"/>
              </a:ext>
            </a:extLst>
          </p:cNvPr>
          <p:cNvSpPr txBox="1"/>
          <p:nvPr/>
        </p:nvSpPr>
        <p:spPr>
          <a:xfrm>
            <a:off x="610571" y="1821372"/>
            <a:ext cx="11160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O </a:t>
            </a:r>
            <a:r>
              <a:rPr lang="pt-BR" sz="2400" b="1" dirty="0">
                <a:solidFill>
                  <a:srgbClr val="324D9B"/>
                </a:solidFill>
                <a:latin typeface="Arial Nova" panose="020B0504020202020204" pitchFamily="34" charset="0"/>
              </a:rPr>
              <a:t>AQUIDAUANA</a:t>
            </a:r>
            <a:r>
              <a:rPr lang="pt-BR" sz="2400" b="1" dirty="0">
                <a:solidFill>
                  <a:srgbClr val="5EC4F0"/>
                </a:solidFill>
                <a:latin typeface="Arial Nova" panose="020B0504020202020204" pitchFamily="34" charset="0"/>
              </a:rPr>
              <a:t>PREV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dispõe das melhores ferramentas de transmissão de informação, comunicação e transparência disponíveis no mercado.</a:t>
            </a:r>
          </a:p>
          <a:p>
            <a:pPr algn="just"/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Conheça nosso Site: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5C5F71C-F5B5-46BC-A795-C284E6748E73}"/>
              </a:ext>
            </a:extLst>
          </p:cNvPr>
          <p:cNvSpPr txBox="1"/>
          <p:nvPr/>
        </p:nvSpPr>
        <p:spPr>
          <a:xfrm>
            <a:off x="1913399" y="3701360"/>
            <a:ext cx="8365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5EC4F0"/>
                </a:solidFill>
              </a:rPr>
              <a:t>https://aquidauanaprev.com.br/</a:t>
            </a:r>
          </a:p>
        </p:txBody>
      </p:sp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936CFC2A-AD3E-402C-962D-41D33CC590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27768" r="27967" b="45705"/>
          <a:stretch/>
        </p:blipFill>
        <p:spPr>
          <a:xfrm rot="10800000">
            <a:off x="-1098719" y="-1204970"/>
            <a:ext cx="6006593" cy="251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9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>
            <a:extLst>
              <a:ext uri="{FF2B5EF4-FFF2-40B4-BE49-F238E27FC236}">
                <a16:creationId xmlns:a16="http://schemas.microsoft.com/office/drawing/2014/main" id="{5BBF2724-9363-4CB6-9678-E1AFEF440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3269721" y="163725"/>
            <a:ext cx="9855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2E4996"/>
                </a:solidFill>
                <a:latin typeface="Arial Nova" panose="020B0504020202020204" pitchFamily="34" charset="0"/>
              </a:rPr>
              <a:t>Em nosso site vocês encontram: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570BAC8-6DAE-4614-A185-BCED4CF5595D}"/>
              </a:ext>
            </a:extLst>
          </p:cNvPr>
          <p:cNvSpPr txBox="1"/>
          <p:nvPr/>
        </p:nvSpPr>
        <p:spPr>
          <a:xfrm>
            <a:off x="4878603" y="1741990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Transparência;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F66570C-94AC-4563-B0B1-6424DBC761B1}"/>
              </a:ext>
            </a:extLst>
          </p:cNvPr>
          <p:cNvSpPr txBox="1"/>
          <p:nvPr/>
        </p:nvSpPr>
        <p:spPr>
          <a:xfrm>
            <a:off x="4878603" y="3891282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Gestão dos Investimentos;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A1A7E60-949F-4854-811D-8360B055D0A5}"/>
              </a:ext>
            </a:extLst>
          </p:cNvPr>
          <p:cNvSpPr txBox="1"/>
          <p:nvPr/>
        </p:nvSpPr>
        <p:spPr>
          <a:xfrm>
            <a:off x="4878603" y="3158480"/>
            <a:ext cx="513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Governança Corporativa;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4251BFE-5731-4700-9FE1-F5B88749829F}"/>
              </a:ext>
            </a:extLst>
          </p:cNvPr>
          <p:cNvSpPr txBox="1"/>
          <p:nvPr/>
        </p:nvSpPr>
        <p:spPr>
          <a:xfrm>
            <a:off x="4878603" y="2446246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Estrutura Administrativa;</a:t>
            </a:r>
          </a:p>
        </p:txBody>
      </p:sp>
      <p:pic>
        <p:nvPicPr>
          <p:cNvPr id="45" name="Imagem 44" descr="Logotipo, nome da empresa&#10;&#10;Descrição gerada automaticamente">
            <a:extLst>
              <a:ext uri="{FF2B5EF4-FFF2-40B4-BE49-F238E27FC236}">
                <a16:creationId xmlns:a16="http://schemas.microsoft.com/office/drawing/2014/main" id="{40B69693-3E6B-400E-97BE-A9E302B3A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27768" r="27967" b="45705"/>
          <a:stretch/>
        </p:blipFill>
        <p:spPr>
          <a:xfrm rot="5400000">
            <a:off x="-6728118" y="947922"/>
            <a:ext cx="11680500" cy="4886632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7E924D26-E53F-4E48-872E-2D0DA68588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26" y="5127584"/>
            <a:ext cx="2623460" cy="1869311"/>
          </a:xfrm>
          <a:prstGeom prst="rect">
            <a:avLst/>
          </a:prstGeom>
        </p:spPr>
      </p:pic>
      <p:sp>
        <p:nvSpPr>
          <p:cNvPr id="49" name="Elipse 48">
            <a:extLst>
              <a:ext uri="{FF2B5EF4-FFF2-40B4-BE49-F238E27FC236}">
                <a16:creationId xmlns:a16="http://schemas.microsoft.com/office/drawing/2014/main" id="{437AE471-1560-4D12-AE22-B73C1B1BF044}"/>
              </a:ext>
            </a:extLst>
          </p:cNvPr>
          <p:cNvSpPr/>
          <p:nvPr/>
        </p:nvSpPr>
        <p:spPr>
          <a:xfrm>
            <a:off x="4606092" y="1955923"/>
            <a:ext cx="180000" cy="180000"/>
          </a:xfrm>
          <a:prstGeom prst="ellipse">
            <a:avLst/>
          </a:prstGeom>
          <a:solidFill>
            <a:srgbClr val="FFF03E"/>
          </a:solidFill>
          <a:ln>
            <a:solidFill>
              <a:srgbClr val="FFF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94F4B84B-6003-4A6E-A2F9-708447AB4FDE}"/>
              </a:ext>
            </a:extLst>
          </p:cNvPr>
          <p:cNvSpPr/>
          <p:nvPr/>
        </p:nvSpPr>
        <p:spPr>
          <a:xfrm>
            <a:off x="4183486" y="2640758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EC25209D-20C7-4FCA-95C8-FB99C0273FAD}"/>
              </a:ext>
            </a:extLst>
          </p:cNvPr>
          <p:cNvSpPr/>
          <p:nvPr/>
        </p:nvSpPr>
        <p:spPr>
          <a:xfrm>
            <a:off x="4619596" y="2640758"/>
            <a:ext cx="180000" cy="180000"/>
          </a:xfrm>
          <a:prstGeom prst="ellipse">
            <a:avLst/>
          </a:prstGeom>
          <a:solidFill>
            <a:srgbClr val="FFF03E"/>
          </a:solidFill>
          <a:ln>
            <a:solidFill>
              <a:srgbClr val="FFF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9B367DFC-4E3C-4019-9F53-2FC91FD03A6E}"/>
              </a:ext>
            </a:extLst>
          </p:cNvPr>
          <p:cNvSpPr/>
          <p:nvPr/>
        </p:nvSpPr>
        <p:spPr>
          <a:xfrm>
            <a:off x="3758948" y="3393112"/>
            <a:ext cx="180000" cy="180000"/>
          </a:xfrm>
          <a:prstGeom prst="ellipse">
            <a:avLst/>
          </a:prstGeom>
          <a:solidFill>
            <a:srgbClr val="5EC4F0"/>
          </a:solidFill>
          <a:ln>
            <a:solidFill>
              <a:srgbClr val="5EC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391E9DC7-1194-4C97-84D6-3C0896BDBF63}"/>
              </a:ext>
            </a:extLst>
          </p:cNvPr>
          <p:cNvSpPr/>
          <p:nvPr/>
        </p:nvSpPr>
        <p:spPr>
          <a:xfrm>
            <a:off x="4195058" y="3393112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17E382D6-BFC1-4E9D-94C4-588902E35F2C}"/>
              </a:ext>
            </a:extLst>
          </p:cNvPr>
          <p:cNvSpPr/>
          <p:nvPr/>
        </p:nvSpPr>
        <p:spPr>
          <a:xfrm>
            <a:off x="4631168" y="3393112"/>
            <a:ext cx="180000" cy="180000"/>
          </a:xfrm>
          <a:prstGeom prst="ellipse">
            <a:avLst/>
          </a:prstGeom>
          <a:solidFill>
            <a:srgbClr val="FFF03E"/>
          </a:solidFill>
          <a:ln>
            <a:solidFill>
              <a:srgbClr val="FFF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3627FB12-4517-47E7-9CA7-2C1D4295E99B}"/>
              </a:ext>
            </a:extLst>
          </p:cNvPr>
          <p:cNvSpPr/>
          <p:nvPr/>
        </p:nvSpPr>
        <p:spPr>
          <a:xfrm>
            <a:off x="3766179" y="4116742"/>
            <a:ext cx="180000" cy="180000"/>
          </a:xfrm>
          <a:prstGeom prst="ellipse">
            <a:avLst/>
          </a:prstGeom>
          <a:solidFill>
            <a:srgbClr val="5EC4F0"/>
          </a:solidFill>
          <a:ln>
            <a:solidFill>
              <a:srgbClr val="5EC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328687AA-B032-4A61-9117-23CC2DD1B192}"/>
              </a:ext>
            </a:extLst>
          </p:cNvPr>
          <p:cNvSpPr/>
          <p:nvPr/>
        </p:nvSpPr>
        <p:spPr>
          <a:xfrm>
            <a:off x="4196987" y="4112674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2A0C3C68-5679-454C-9DD3-770D3E08B9DA}"/>
              </a:ext>
            </a:extLst>
          </p:cNvPr>
          <p:cNvSpPr/>
          <p:nvPr/>
        </p:nvSpPr>
        <p:spPr>
          <a:xfrm>
            <a:off x="4633097" y="4112674"/>
            <a:ext cx="180000" cy="180000"/>
          </a:xfrm>
          <a:prstGeom prst="ellipse">
            <a:avLst/>
          </a:prstGeom>
          <a:solidFill>
            <a:srgbClr val="FFF03E"/>
          </a:solidFill>
          <a:ln>
            <a:solidFill>
              <a:srgbClr val="FFF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63A21096-1866-447C-9015-7B58F7F7F3DB}"/>
              </a:ext>
            </a:extLst>
          </p:cNvPr>
          <p:cNvSpPr/>
          <p:nvPr/>
        </p:nvSpPr>
        <p:spPr>
          <a:xfrm>
            <a:off x="3335371" y="4125724"/>
            <a:ext cx="180000" cy="180000"/>
          </a:xfrm>
          <a:prstGeom prst="ellipse">
            <a:avLst/>
          </a:prstGeom>
          <a:solidFill>
            <a:srgbClr val="FFF03E"/>
          </a:solidFill>
          <a:ln>
            <a:solidFill>
              <a:srgbClr val="FFF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555C7C4-0CDA-4984-B85E-E5450689AF0B}"/>
              </a:ext>
            </a:extLst>
          </p:cNvPr>
          <p:cNvSpPr txBox="1"/>
          <p:nvPr/>
        </p:nvSpPr>
        <p:spPr>
          <a:xfrm>
            <a:off x="4878603" y="4624084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Auditorias 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5898226-9100-44F2-BE17-198206D019A9}"/>
              </a:ext>
            </a:extLst>
          </p:cNvPr>
          <p:cNvSpPr txBox="1"/>
          <p:nvPr/>
        </p:nvSpPr>
        <p:spPr>
          <a:xfrm>
            <a:off x="4878603" y="5308143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Fale Conosco.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EFA29E59-668F-4427-9088-36E216F386A5}"/>
              </a:ext>
            </a:extLst>
          </p:cNvPr>
          <p:cNvSpPr/>
          <p:nvPr/>
        </p:nvSpPr>
        <p:spPr>
          <a:xfrm>
            <a:off x="3791256" y="4824729"/>
            <a:ext cx="180000" cy="180000"/>
          </a:xfrm>
          <a:prstGeom prst="ellipse">
            <a:avLst/>
          </a:prstGeom>
          <a:solidFill>
            <a:srgbClr val="5EC4F0"/>
          </a:solidFill>
          <a:ln>
            <a:solidFill>
              <a:srgbClr val="5EC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60402A4-E041-4768-AC7C-1244E488D1EB}"/>
              </a:ext>
            </a:extLst>
          </p:cNvPr>
          <p:cNvSpPr/>
          <p:nvPr/>
        </p:nvSpPr>
        <p:spPr>
          <a:xfrm>
            <a:off x="4222064" y="4820661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8887AB63-AF94-440D-BDDF-8DC3BB613B29}"/>
              </a:ext>
            </a:extLst>
          </p:cNvPr>
          <p:cNvSpPr/>
          <p:nvPr/>
        </p:nvSpPr>
        <p:spPr>
          <a:xfrm>
            <a:off x="4658174" y="4820661"/>
            <a:ext cx="180000" cy="180000"/>
          </a:xfrm>
          <a:prstGeom prst="ellipse">
            <a:avLst/>
          </a:prstGeom>
          <a:solidFill>
            <a:srgbClr val="FFF03E"/>
          </a:solidFill>
          <a:ln>
            <a:solidFill>
              <a:srgbClr val="FFF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A3927643-5FDB-4D3E-9A52-72E2B28E5775}"/>
              </a:ext>
            </a:extLst>
          </p:cNvPr>
          <p:cNvSpPr/>
          <p:nvPr/>
        </p:nvSpPr>
        <p:spPr>
          <a:xfrm>
            <a:off x="3360448" y="4833711"/>
            <a:ext cx="180000" cy="180000"/>
          </a:xfrm>
          <a:prstGeom prst="ellipse">
            <a:avLst/>
          </a:prstGeom>
          <a:solidFill>
            <a:srgbClr val="FFF03E"/>
          </a:solidFill>
          <a:ln>
            <a:solidFill>
              <a:srgbClr val="FFF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2FE3766-DD75-495F-9A67-4AFC045A8887}"/>
              </a:ext>
            </a:extLst>
          </p:cNvPr>
          <p:cNvSpPr/>
          <p:nvPr/>
        </p:nvSpPr>
        <p:spPr>
          <a:xfrm>
            <a:off x="2929803" y="4823656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C125ECA-2FAE-464E-B72F-A54E2EB6CC68}"/>
              </a:ext>
            </a:extLst>
          </p:cNvPr>
          <p:cNvSpPr/>
          <p:nvPr/>
        </p:nvSpPr>
        <p:spPr>
          <a:xfrm>
            <a:off x="3785429" y="5532716"/>
            <a:ext cx="180000" cy="180000"/>
          </a:xfrm>
          <a:prstGeom prst="ellipse">
            <a:avLst/>
          </a:prstGeom>
          <a:solidFill>
            <a:srgbClr val="5EC4F0"/>
          </a:solidFill>
          <a:ln>
            <a:solidFill>
              <a:srgbClr val="5EC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75DE3C9-2C5F-48CB-A2F0-A48F023EA67F}"/>
              </a:ext>
            </a:extLst>
          </p:cNvPr>
          <p:cNvSpPr/>
          <p:nvPr/>
        </p:nvSpPr>
        <p:spPr>
          <a:xfrm>
            <a:off x="4216237" y="5528648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8798456-BA79-40A0-974F-6A21EBE4A234}"/>
              </a:ext>
            </a:extLst>
          </p:cNvPr>
          <p:cNvSpPr/>
          <p:nvPr/>
        </p:nvSpPr>
        <p:spPr>
          <a:xfrm>
            <a:off x="4652347" y="5528648"/>
            <a:ext cx="180000" cy="180000"/>
          </a:xfrm>
          <a:prstGeom prst="ellipse">
            <a:avLst/>
          </a:prstGeom>
          <a:solidFill>
            <a:srgbClr val="FFF03E"/>
          </a:solidFill>
          <a:ln>
            <a:solidFill>
              <a:srgbClr val="FFF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8E224EC-F2EF-4C3D-ABCC-69E519999F44}"/>
              </a:ext>
            </a:extLst>
          </p:cNvPr>
          <p:cNvSpPr/>
          <p:nvPr/>
        </p:nvSpPr>
        <p:spPr>
          <a:xfrm>
            <a:off x="3354621" y="5541698"/>
            <a:ext cx="180000" cy="180000"/>
          </a:xfrm>
          <a:prstGeom prst="ellipse">
            <a:avLst/>
          </a:prstGeom>
          <a:solidFill>
            <a:srgbClr val="FFF03E"/>
          </a:solidFill>
          <a:ln>
            <a:solidFill>
              <a:srgbClr val="FFF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D96A9DD9-E511-4B95-8961-D1B91592EEBB}"/>
              </a:ext>
            </a:extLst>
          </p:cNvPr>
          <p:cNvSpPr/>
          <p:nvPr/>
        </p:nvSpPr>
        <p:spPr>
          <a:xfrm>
            <a:off x="2923976" y="5531643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1879B79A-4839-40BF-A0FE-1722A4AA6EC8}"/>
              </a:ext>
            </a:extLst>
          </p:cNvPr>
          <p:cNvSpPr/>
          <p:nvPr/>
        </p:nvSpPr>
        <p:spPr>
          <a:xfrm>
            <a:off x="2493250" y="5528648"/>
            <a:ext cx="180000" cy="180000"/>
          </a:xfrm>
          <a:prstGeom prst="ellipse">
            <a:avLst/>
          </a:prstGeom>
          <a:solidFill>
            <a:srgbClr val="5EC4F0"/>
          </a:solidFill>
          <a:ln>
            <a:solidFill>
              <a:srgbClr val="5EC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575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5668</TotalTime>
  <Words>1151</Words>
  <Application>Microsoft Office PowerPoint</Application>
  <PresentationFormat>Widescreen</PresentationFormat>
  <Paragraphs>280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Arial Nova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Samanta Zaniquelli</dc:creator>
  <cp:lastModifiedBy>Samanta Zaniquelli</cp:lastModifiedBy>
  <cp:revision>12</cp:revision>
  <dcterms:created xsi:type="dcterms:W3CDTF">2022-02-22T13:59:43Z</dcterms:created>
  <dcterms:modified xsi:type="dcterms:W3CDTF">2022-04-28T13:11:11Z</dcterms:modified>
</cp:coreProperties>
</file>